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289" r:id="rId2"/>
    <p:sldId id="257" r:id="rId3"/>
    <p:sldId id="264" r:id="rId4"/>
    <p:sldId id="282" r:id="rId5"/>
    <p:sldId id="299" r:id="rId6"/>
    <p:sldId id="300" r:id="rId7"/>
    <p:sldId id="301" r:id="rId8"/>
    <p:sldId id="302" r:id="rId9"/>
    <p:sldId id="303" r:id="rId10"/>
    <p:sldId id="260" r:id="rId11"/>
    <p:sldId id="296" r:id="rId12"/>
    <p:sldId id="298" r:id="rId13"/>
    <p:sldId id="297" r:id="rId14"/>
    <p:sldId id="287" r:id="rId15"/>
    <p:sldId id="305" r:id="rId16"/>
    <p:sldId id="304" r:id="rId17"/>
    <p:sldId id="306" r:id="rId18"/>
    <p:sldId id="295" r:id="rId19"/>
  </p:sldIdLst>
  <p:sldSz cx="12192000" cy="6858000"/>
  <p:notesSz cx="6858000" cy="9144000"/>
  <p:defaultTextStyle>
    <a:defPPr rtl="0"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64" userDrawn="1">
          <p15:clr>
            <a:srgbClr val="A4A3A4"/>
          </p15:clr>
        </p15:guide>
        <p15:guide id="3" pos="408" userDrawn="1">
          <p15:clr>
            <a:srgbClr val="A4A3A4"/>
          </p15:clr>
        </p15:guide>
        <p15:guide id="4" orient="horz" pos="432" userDrawn="1">
          <p15:clr>
            <a:srgbClr val="A4A3A4"/>
          </p15:clr>
        </p15:guide>
        <p15:guide id="5" pos="727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D3047"/>
    <a:srgbClr val="0B2B41"/>
    <a:srgbClr val="114263"/>
    <a:srgbClr val="401918"/>
    <a:srgbClr val="731F1C"/>
    <a:srgbClr val="AB678E"/>
    <a:srgbClr val="B2606E"/>
    <a:srgbClr val="CA929B"/>
    <a:srgbClr val="248CD2"/>
    <a:srgbClr val="C88E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E8B1032C-EA38-4F05-BA0D-38AFFFC7BED3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72" autoAdjust="0"/>
    <p:restoredTop sz="94689" autoAdjust="0"/>
  </p:normalViewPr>
  <p:slideViewPr>
    <p:cSldViewPr snapToGrid="0">
      <p:cViewPr varScale="1">
        <p:scale>
          <a:sx n="105" d="100"/>
          <a:sy n="105" d="100"/>
        </p:scale>
        <p:origin x="834" y="96"/>
      </p:cViewPr>
      <p:guideLst>
        <p:guide orient="horz" pos="2160"/>
        <p:guide pos="3864"/>
        <p:guide pos="408"/>
        <p:guide orient="horz" pos="432"/>
        <p:guide pos="7272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11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>
            <a:extLst>
              <a:ext uri="{FF2B5EF4-FFF2-40B4-BE49-F238E27FC236}">
                <a16:creationId xmlns:a16="http://schemas.microsoft.com/office/drawing/2014/main" id="{F3D1D01A-5516-4E1C-9A6D-D9EF8C203FB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B0087A2D-9F8F-45E9-B127-C2407E79536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03FAF35E-271F-4087-9F35-FA531657D632}" type="datetime1">
              <a:rPr lang="es-MX" smtClean="0"/>
              <a:t>17/06/2024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60515058-9F03-4AC5-A723-3D23E277200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MX"/>
          </a:p>
        </p:txBody>
      </p:sp>
      <p:sp>
        <p:nvSpPr>
          <p:cNvPr id="5" name="Marcador de posición de número de diapositiva 4">
            <a:extLst>
              <a:ext uri="{FF2B5EF4-FFF2-40B4-BE49-F238E27FC236}">
                <a16:creationId xmlns:a16="http://schemas.microsoft.com/office/drawing/2014/main" id="{986E583C-77B5-479A-A9CA-17DC816BC65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7F3D57C9-54A6-4BAA-A5CD-C535F9370C4B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12036552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MX" noProof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72199C6D-6C17-4F12-AC92-108A59595896}" type="datetime1">
              <a:rPr lang="es-MX" noProof="0" smtClean="0"/>
              <a:t>17/06/2024</a:t>
            </a:fld>
            <a:endParaRPr lang="es-MX" noProof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MX" noProof="0"/>
          </a:p>
        </p:txBody>
      </p:sp>
      <p:sp>
        <p:nvSpPr>
          <p:cNvPr id="5" name="Marcador de posición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MX" noProof="0"/>
              <a:t>Haga clic para modificar los estilos de texto del patrón</a:t>
            </a:r>
          </a:p>
          <a:p>
            <a:pPr lvl="1" rtl="0"/>
            <a:r>
              <a:rPr lang="es-MX" noProof="0"/>
              <a:t>Segundo nivel</a:t>
            </a:r>
          </a:p>
          <a:p>
            <a:pPr lvl="2" rtl="0"/>
            <a:r>
              <a:rPr lang="es-MX" noProof="0"/>
              <a:t>Tercer nivel</a:t>
            </a:r>
          </a:p>
          <a:p>
            <a:pPr lvl="3" rtl="0"/>
            <a:r>
              <a:rPr lang="es-MX" noProof="0"/>
              <a:t>Cuarto nivel</a:t>
            </a:r>
          </a:p>
          <a:p>
            <a:pPr lvl="4" rtl="0"/>
            <a:r>
              <a:rPr lang="es-MX" noProof="0"/>
              <a:t>Quinto nivel</a:t>
            </a:r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MX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BF82289-BCFD-4053-9D06-A9140C63A457}" type="slidenum">
              <a:rPr lang="es-MX" noProof="0" smtClean="0"/>
              <a:t>‹Nº›</a:t>
            </a:fld>
            <a:endParaRPr lang="es-MX" noProof="0"/>
          </a:p>
        </p:txBody>
      </p:sp>
    </p:spTree>
    <p:extLst>
      <p:ext uri="{BB962C8B-B14F-4D97-AF65-F5344CB8AC3E}">
        <p14:creationId xmlns:p14="http://schemas.microsoft.com/office/powerpoint/2010/main" val="144947508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6BF82289-BCFD-4053-9D06-A9140C63A457}" type="slidenum">
              <a:rPr lang="es-MX" smtClean="0"/>
              <a:t>1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0362857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6BF82289-BCFD-4053-9D06-A9140C63A457}" type="slidenum">
              <a:rPr lang="es-MX" smtClean="0"/>
              <a:t>2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6424346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6BF82289-BCFD-4053-9D06-A9140C63A457}" type="slidenum">
              <a:rPr lang="es-MX" smtClean="0"/>
              <a:t>3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7780527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6BF82289-BCFD-4053-9D06-A9140C63A457}" type="slidenum">
              <a:rPr lang="es-MX" smtClean="0"/>
              <a:t>4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9038112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6BF82289-BCFD-4053-9D06-A9140C63A457}" type="slidenum">
              <a:rPr lang="es-MX" smtClean="0"/>
              <a:t>10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83728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6BF82289-BCFD-4053-9D06-A9140C63A457}" type="slidenum">
              <a:rPr lang="es-MX" smtClean="0"/>
              <a:t>14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360215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6BF82289-BCFD-4053-9D06-A9140C63A457}" type="slidenum">
              <a:rPr lang="es-MX" smtClean="0"/>
              <a:t>18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8026690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rma libre: Forma 9">
            <a:extLst>
              <a:ext uri="{FF2B5EF4-FFF2-40B4-BE49-F238E27FC236}">
                <a16:creationId xmlns:a16="http://schemas.microsoft.com/office/drawing/2014/main" id="{B305EBB3-0F16-4B63-82ED-191AB224B8E2}"/>
              </a:ext>
            </a:extLst>
          </p:cNvPr>
          <p:cNvSpPr/>
          <p:nvPr userDrawn="1"/>
        </p:nvSpPr>
        <p:spPr>
          <a:xfrm>
            <a:off x="6676569" y="0"/>
            <a:ext cx="3522381" cy="6858000"/>
          </a:xfrm>
          <a:custGeom>
            <a:avLst/>
            <a:gdLst>
              <a:gd name="connsiteX0" fmla="*/ 0 w 3522381"/>
              <a:gd name="connsiteY0" fmla="*/ 0 h 6858000"/>
              <a:gd name="connsiteX1" fmla="*/ 3522381 w 3522381"/>
              <a:gd name="connsiteY1" fmla="*/ 0 h 6858000"/>
              <a:gd name="connsiteX2" fmla="*/ 51547 w 3522381"/>
              <a:gd name="connsiteY2" fmla="*/ 6858000 h 6858000"/>
              <a:gd name="connsiteX3" fmla="*/ 0 w 352238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22381" h="6858000">
                <a:moveTo>
                  <a:pt x="0" y="0"/>
                </a:moveTo>
                <a:lnTo>
                  <a:pt x="3522381" y="0"/>
                </a:lnTo>
                <a:lnTo>
                  <a:pt x="5154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s-MX" noProof="0"/>
          </a:p>
        </p:txBody>
      </p:sp>
      <p:sp>
        <p:nvSpPr>
          <p:cNvPr id="12" name="Marcador de posición de imagen 11">
            <a:extLst>
              <a:ext uri="{FF2B5EF4-FFF2-40B4-BE49-F238E27FC236}">
                <a16:creationId xmlns:a16="http://schemas.microsoft.com/office/drawing/2014/main" id="{1A440F4A-C2AF-406D-B420-CCF52F447AC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6676568" cy="6858000"/>
          </a:xfrm>
        </p:spPr>
        <p:txBody>
          <a:bodyPr rtlCol="0" anchor="ctr" anchorCtr="1"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rtl="0"/>
            <a:r>
              <a:rPr lang="es-MX" noProof="0"/>
              <a:t>Insertar imagen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1744DE2-A455-46F2-BE15-959050C87CE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274144" y="1291772"/>
            <a:ext cx="4379976" cy="3611880"/>
          </a:xfrm>
        </p:spPr>
        <p:txBody>
          <a:bodyPr vert="horz" lIns="91440" tIns="45720" rIns="91440" bIns="45720" rtlCol="0" anchor="b" anchorCtr="1">
            <a:noAutofit/>
          </a:bodyPr>
          <a:lstStyle>
            <a:lvl1pPr>
              <a:defRPr lang="en-GB" dirty="0"/>
            </a:lvl1pPr>
          </a:lstStyle>
          <a:p>
            <a:pPr marL="0" lvl="0" algn="ctr" rtl="0"/>
            <a:r>
              <a:rPr lang="es-MX" noProof="0"/>
              <a:t>TÍTULO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C9DE4F3-CE8F-41A0-BFDE-76D0DF1DF43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389079" y="5392401"/>
            <a:ext cx="4178808" cy="521208"/>
          </a:xfrm>
        </p:spPr>
        <p:txBody>
          <a:bodyPr vert="horz" lIns="91440" tIns="45720" rIns="91440" bIns="45720" rtlCol="0" anchor="t">
            <a:noAutofit/>
          </a:bodyPr>
          <a:lstStyle>
            <a:lvl1pPr marL="0" indent="0" algn="ctr">
              <a:buNone/>
              <a:defRPr lang="en-US" sz="1800" dirty="0">
                <a:solidFill>
                  <a:srgbClr val="B2606E"/>
                </a:solidFill>
              </a:defRPr>
            </a:lvl1pPr>
          </a:lstStyle>
          <a:p>
            <a:pPr lvl="0" rtl="0"/>
            <a:r>
              <a:rPr lang="es-MX" noProof="0"/>
              <a:t>Subtítulo</a:t>
            </a:r>
          </a:p>
        </p:txBody>
      </p:sp>
      <p:grpSp>
        <p:nvGrpSpPr>
          <p:cNvPr id="6" name="Grupo 5">
            <a:extLst>
              <a:ext uri="{FF2B5EF4-FFF2-40B4-BE49-F238E27FC236}">
                <a16:creationId xmlns:a16="http://schemas.microsoft.com/office/drawing/2014/main" id="{EFDB39AB-B644-434A-9D55-AF3455D468E5}"/>
              </a:ext>
            </a:extLst>
          </p:cNvPr>
          <p:cNvGrpSpPr/>
          <p:nvPr userDrawn="1"/>
        </p:nvGrpSpPr>
        <p:grpSpPr>
          <a:xfrm>
            <a:off x="9140346" y="5054600"/>
            <a:ext cx="676275" cy="114300"/>
            <a:chOff x="9330846" y="5054600"/>
            <a:chExt cx="676275" cy="114300"/>
          </a:xfrm>
        </p:grpSpPr>
        <p:sp>
          <p:nvSpPr>
            <p:cNvPr id="7" name="Elipse 6">
              <a:extLst>
                <a:ext uri="{FF2B5EF4-FFF2-40B4-BE49-F238E27FC236}">
                  <a16:creationId xmlns:a16="http://schemas.microsoft.com/office/drawing/2014/main" id="{BF14E129-1970-4994-89E5-F7A67128AFE3}"/>
                </a:ext>
              </a:extLst>
            </p:cNvPr>
            <p:cNvSpPr/>
            <p:nvPr/>
          </p:nvSpPr>
          <p:spPr>
            <a:xfrm>
              <a:off x="9330846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MX" noProof="0"/>
            </a:p>
          </p:txBody>
        </p:sp>
        <p:sp>
          <p:nvSpPr>
            <p:cNvPr id="8" name="Elipse 7">
              <a:extLst>
                <a:ext uri="{FF2B5EF4-FFF2-40B4-BE49-F238E27FC236}">
                  <a16:creationId xmlns:a16="http://schemas.microsoft.com/office/drawing/2014/main" id="{593336FA-97B2-4528-88E8-5FF97F86E216}"/>
                </a:ext>
              </a:extLst>
            </p:cNvPr>
            <p:cNvSpPr/>
            <p:nvPr/>
          </p:nvSpPr>
          <p:spPr>
            <a:xfrm>
              <a:off x="9518171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MX" noProof="0"/>
            </a:p>
          </p:txBody>
        </p:sp>
        <p:sp>
          <p:nvSpPr>
            <p:cNvPr id="9" name="Elipse 8">
              <a:extLst>
                <a:ext uri="{FF2B5EF4-FFF2-40B4-BE49-F238E27FC236}">
                  <a16:creationId xmlns:a16="http://schemas.microsoft.com/office/drawing/2014/main" id="{8A73C166-FCDF-40AE-8B0D-69C7E2C8573E}"/>
                </a:ext>
              </a:extLst>
            </p:cNvPr>
            <p:cNvSpPr/>
            <p:nvPr/>
          </p:nvSpPr>
          <p:spPr>
            <a:xfrm>
              <a:off x="9705496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MX" noProof="0"/>
            </a:p>
          </p:txBody>
        </p:sp>
        <p:sp>
          <p:nvSpPr>
            <p:cNvPr id="11" name="Elipse 10">
              <a:extLst>
                <a:ext uri="{FF2B5EF4-FFF2-40B4-BE49-F238E27FC236}">
                  <a16:creationId xmlns:a16="http://schemas.microsoft.com/office/drawing/2014/main" id="{EF418119-E3DD-44B0-A4AF-F8A98EC5863B}"/>
                </a:ext>
              </a:extLst>
            </p:cNvPr>
            <p:cNvSpPr/>
            <p:nvPr/>
          </p:nvSpPr>
          <p:spPr>
            <a:xfrm>
              <a:off x="9892821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MX" noProof="0"/>
            </a:p>
          </p:txBody>
        </p:sp>
      </p:grpSp>
    </p:spTree>
    <p:extLst>
      <p:ext uri="{BB962C8B-B14F-4D97-AF65-F5344CB8AC3E}">
        <p14:creationId xmlns:p14="http://schemas.microsoft.com/office/powerpoint/2010/main" val="1242049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58FCDE-8F3F-4E83-B550-DF944B424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186" y="557439"/>
            <a:ext cx="10815864" cy="830997"/>
          </a:xfrm>
        </p:spPr>
        <p:txBody>
          <a:bodyPr vert="horz" wrap="square" lIns="0" tIns="45720" rIns="91440" bIns="45720" rtlCol="0" anchor="t">
            <a:noAutofit/>
          </a:bodyPr>
          <a:lstStyle>
            <a:lvl1pPr>
              <a:defRPr lang="en-GB" sz="2400">
                <a:solidFill>
                  <a:schemeClr val="tx1"/>
                </a:solidFill>
                <a:latin typeface="Corbel" panose="020B0503020204020204" pitchFamily="34" charset="0"/>
              </a:defRPr>
            </a:lvl1pPr>
          </a:lstStyle>
          <a:p>
            <a:pPr lvl="0" rtl="0">
              <a:lnSpc>
                <a:spcPct val="100000"/>
              </a:lnSpc>
            </a:pPr>
            <a:r>
              <a:rPr lang="en-US" noProof="0"/>
              <a:t>Click to edit Master title style</a:t>
            </a:r>
            <a:endParaRPr lang="es-MX" noProof="0"/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859AE304-DA92-45D8-B258-61BEA6C99C0E}"/>
              </a:ext>
            </a:extLst>
          </p:cNvPr>
          <p:cNvGrpSpPr/>
          <p:nvPr userDrawn="1"/>
        </p:nvGrpSpPr>
        <p:grpSpPr>
          <a:xfrm>
            <a:off x="0" y="6086479"/>
            <a:ext cx="12192000" cy="600974"/>
            <a:chOff x="0" y="6086479"/>
            <a:chExt cx="12192000" cy="600974"/>
          </a:xfrm>
        </p:grpSpPr>
        <p:sp>
          <p:nvSpPr>
            <p:cNvPr id="5" name="Rectángulo 4">
              <a:extLst>
                <a:ext uri="{FF2B5EF4-FFF2-40B4-BE49-F238E27FC236}">
                  <a16:creationId xmlns:a16="http://schemas.microsoft.com/office/drawing/2014/main" id="{6BF91D02-B4A9-4013-94B6-079A8D06DE11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MX" noProof="0"/>
            </a:p>
          </p:txBody>
        </p:sp>
        <p:sp>
          <p:nvSpPr>
            <p:cNvPr id="7" name="Elipse 6">
              <a:extLst>
                <a:ext uri="{FF2B5EF4-FFF2-40B4-BE49-F238E27FC236}">
                  <a16:creationId xmlns:a16="http://schemas.microsoft.com/office/drawing/2014/main" id="{74DAC864-782A-48D4-8E15-9B35C60421BB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MX" noProof="0"/>
            </a:p>
          </p:txBody>
        </p:sp>
      </p:grpSp>
      <p:sp>
        <p:nvSpPr>
          <p:cNvPr id="8" name="Marcador de número de diapositiva 5">
            <a:extLst>
              <a:ext uri="{FF2B5EF4-FFF2-40B4-BE49-F238E27FC236}">
                <a16:creationId xmlns:a16="http://schemas.microsoft.com/office/drawing/2014/main" id="{73B7B0E2-E4FA-4B45-89A6-98E4C4DC1D24}"/>
              </a:ext>
            </a:extLst>
          </p:cNvPr>
          <p:cNvSpPr txBox="1">
            <a:spLocks/>
          </p:cNvSpPr>
          <p:nvPr userDrawn="1"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fld id="{247A4EEE-49CE-4F6C-BF32-B7FCC5EBBF45}" type="slidenum">
              <a:rPr lang="es-MX" sz="1200" noProof="0" smtClean="0">
                <a:solidFill>
                  <a:schemeClr val="bg1"/>
                </a:solidFill>
              </a:rPr>
              <a:pPr algn="ctr" rtl="0"/>
              <a:t>‹Nº›</a:t>
            </a:fld>
            <a:endParaRPr lang="es-MX" sz="1200" noProof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8095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ágenes 2_Texto important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Marcador de posición de imagen 11">
            <a:extLst>
              <a:ext uri="{FF2B5EF4-FFF2-40B4-BE49-F238E27FC236}">
                <a16:creationId xmlns:a16="http://schemas.microsoft.com/office/drawing/2014/main" id="{83A2DEF1-03FF-475D-994A-6FC6FB1414F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8087304" cy="6858000"/>
          </a:xfrm>
          <a:custGeom>
            <a:avLst/>
            <a:gdLst>
              <a:gd name="connsiteX0" fmla="*/ 0 w 8087304"/>
              <a:gd name="connsiteY0" fmla="*/ 0 h 6858000"/>
              <a:gd name="connsiteX1" fmla="*/ 8087304 w 8087304"/>
              <a:gd name="connsiteY1" fmla="*/ 0 h 6858000"/>
              <a:gd name="connsiteX2" fmla="*/ 8087304 w 8087304"/>
              <a:gd name="connsiteY2" fmla="*/ 7620 h 6858000"/>
              <a:gd name="connsiteX3" fmla="*/ 6368365 w 8087304"/>
              <a:gd name="connsiteY3" fmla="*/ 6858000 h 6858000"/>
              <a:gd name="connsiteX4" fmla="*/ 0 w 8087304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87304" h="6858000">
                <a:moveTo>
                  <a:pt x="0" y="0"/>
                </a:moveTo>
                <a:lnTo>
                  <a:pt x="8087304" y="0"/>
                </a:lnTo>
                <a:lnTo>
                  <a:pt x="8087304" y="7620"/>
                </a:lnTo>
                <a:lnTo>
                  <a:pt x="6368365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 rtlCol="0" anchor="ctr" anchorCtr="1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pPr marL="285750" marR="0" lvl="0" indent="-28575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s-MX" noProof="0"/>
              <a:t>Insertar imagen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558FCDE-8F3F-4E83-B550-DF944B424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586" y="4081468"/>
            <a:ext cx="5005614" cy="822960"/>
          </a:xfrm>
        </p:spPr>
        <p:txBody>
          <a:bodyPr vert="horz" wrap="square" lIns="0" tIns="45720" rIns="91440" bIns="45720" rtlCol="0"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GB" sz="2400" dirty="0">
                <a:solidFill>
                  <a:schemeClr val="tx1"/>
                </a:solidFill>
                <a:latin typeface="Corbel" panose="020B0503020204020204" pitchFamily="34" charset="0"/>
              </a:defRPr>
            </a:lvl1pPr>
          </a:lstStyle>
          <a:p>
            <a:pPr marL="0" lvl="0" rtl="0">
              <a:lnSpc>
                <a:spcPct val="100000"/>
              </a:lnSpc>
            </a:pPr>
            <a:r>
              <a:rPr lang="en-US" noProof="0"/>
              <a:t>Click to edit Master title style</a:t>
            </a:r>
            <a:endParaRPr lang="es-MX" noProof="0"/>
          </a:p>
        </p:txBody>
      </p:sp>
      <p:sp>
        <p:nvSpPr>
          <p:cNvPr id="13" name="Marcador de texto 12">
            <a:extLst>
              <a:ext uri="{FF2B5EF4-FFF2-40B4-BE49-F238E27FC236}">
                <a16:creationId xmlns:a16="http://schemas.microsoft.com/office/drawing/2014/main" id="{B48BA177-B717-42B2-884C-04576C20342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85586" y="5047107"/>
            <a:ext cx="5005614" cy="1005840"/>
          </a:xfrm>
        </p:spPr>
        <p:txBody>
          <a:bodyPr vert="horz" wrap="square" lIns="0" tIns="45720" rIns="0" bIns="45720" rtlCol="0" anchor="t">
            <a:noAutofit/>
          </a:bodyPr>
          <a:lstStyle>
            <a:lvl1pPr marL="0" indent="0">
              <a:buNone/>
              <a:defRPr lang="en-US" sz="160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 marL="57150" lvl="0" indent="-285750" rtl="0">
              <a:lnSpc>
                <a:spcPct val="100000"/>
              </a:lnSpc>
              <a:spcBef>
                <a:spcPct val="0"/>
              </a:spcBef>
            </a:pPr>
            <a:r>
              <a:rPr lang="es-MX" noProof="0"/>
              <a:t>Haz clic para modificar los estilos de texto del patrón</a:t>
            </a:r>
          </a:p>
        </p:txBody>
      </p:sp>
      <p:sp>
        <p:nvSpPr>
          <p:cNvPr id="17" name="Marcador de posición de imagen 16">
            <a:extLst>
              <a:ext uri="{FF2B5EF4-FFF2-40B4-BE49-F238E27FC236}">
                <a16:creationId xmlns:a16="http://schemas.microsoft.com/office/drawing/2014/main" id="{D935D313-376E-4CA0-9732-D0CACCC07FA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464300" y="0"/>
            <a:ext cx="5727700" cy="6858000"/>
          </a:xfrm>
          <a:custGeom>
            <a:avLst/>
            <a:gdLst>
              <a:gd name="connsiteX0" fmla="*/ 1708150 w 5727700"/>
              <a:gd name="connsiteY0" fmla="*/ 0 h 6858000"/>
              <a:gd name="connsiteX1" fmla="*/ 5727700 w 5727700"/>
              <a:gd name="connsiteY1" fmla="*/ 0 h 6858000"/>
              <a:gd name="connsiteX2" fmla="*/ 5727700 w 5727700"/>
              <a:gd name="connsiteY2" fmla="*/ 6858000 h 6858000"/>
              <a:gd name="connsiteX3" fmla="*/ 0 w 5727700"/>
              <a:gd name="connsiteY3" fmla="*/ 6858000 h 6858000"/>
              <a:gd name="connsiteX4" fmla="*/ 0 w 5727700"/>
              <a:gd name="connsiteY4" fmla="*/ 68326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27700" h="6858000">
                <a:moveTo>
                  <a:pt x="1708150" y="0"/>
                </a:moveTo>
                <a:lnTo>
                  <a:pt x="5727700" y="0"/>
                </a:lnTo>
                <a:lnTo>
                  <a:pt x="5727700" y="6858000"/>
                </a:lnTo>
                <a:lnTo>
                  <a:pt x="0" y="6858000"/>
                </a:lnTo>
                <a:lnTo>
                  <a:pt x="0" y="6832600"/>
                </a:lnTo>
                <a:close/>
              </a:path>
            </a:pathLst>
          </a:custGeom>
        </p:spPr>
        <p:txBody>
          <a:bodyPr vert="horz" wrap="square" lIns="91440" tIns="45720" rIns="91440" bIns="45720" rtlCol="0" anchor="ctr" anchorCtr="1">
            <a:noAutofit/>
          </a:bodyPr>
          <a:lstStyle>
            <a:lvl1pPr marL="0" indent="0">
              <a:buNone/>
              <a:defRPr lang="en-GB" sz="1800"/>
            </a:lvl1pPr>
          </a:lstStyle>
          <a:p>
            <a:pPr marL="228600" lvl="0" indent="-228600" algn="ctr" rtl="0"/>
            <a:r>
              <a:rPr lang="es-MX" noProof="0"/>
              <a:t>Insertar imagen</a:t>
            </a:r>
          </a:p>
        </p:txBody>
      </p:sp>
      <p:sp>
        <p:nvSpPr>
          <p:cNvPr id="20" name="Marcador de número de diapositiva 7">
            <a:extLst>
              <a:ext uri="{FF2B5EF4-FFF2-40B4-BE49-F238E27FC236}">
                <a16:creationId xmlns:a16="http://schemas.microsoft.com/office/drawing/2014/main" id="{1CEA3362-50AD-4D98-92C4-DA1D8C857A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>
              <a:defRPr lang="en-GB" sz="1200" smtClean="0">
                <a:solidFill>
                  <a:schemeClr val="bg1"/>
                </a:solidFill>
              </a:defRPr>
            </a:lvl1pPr>
          </a:lstStyle>
          <a:p>
            <a:pPr algn="ctr" rtl="0"/>
            <a:fld id="{817179DE-9BF3-494C-804F-0C7C90AC8700}" type="slidenum">
              <a:rPr lang="es-MX" noProof="0" smtClean="0"/>
              <a:pPr algn="ctr" rtl="0"/>
              <a:t>‹Nº›</a:t>
            </a:fld>
            <a:endParaRPr lang="es-MX" noProof="0"/>
          </a:p>
        </p:txBody>
      </p:sp>
    </p:spTree>
    <p:extLst>
      <p:ext uri="{BB962C8B-B14F-4D97-AF65-F5344CB8AC3E}">
        <p14:creationId xmlns:p14="http://schemas.microsoft.com/office/powerpoint/2010/main" val="7914178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o 2">
            <a:extLst>
              <a:ext uri="{FF2B5EF4-FFF2-40B4-BE49-F238E27FC236}">
                <a16:creationId xmlns:a16="http://schemas.microsoft.com/office/drawing/2014/main" id="{5F3686C7-DF83-47D9-A485-35F4F1D36A69}"/>
              </a:ext>
            </a:extLst>
          </p:cNvPr>
          <p:cNvGrpSpPr/>
          <p:nvPr userDrawn="1"/>
        </p:nvGrpSpPr>
        <p:grpSpPr>
          <a:xfrm>
            <a:off x="0" y="6086479"/>
            <a:ext cx="12192000" cy="600974"/>
            <a:chOff x="0" y="6086479"/>
            <a:chExt cx="12192000" cy="600974"/>
          </a:xfrm>
        </p:grpSpPr>
        <p:sp>
          <p:nvSpPr>
            <p:cNvPr id="4" name="Rectángulo 3">
              <a:extLst>
                <a:ext uri="{FF2B5EF4-FFF2-40B4-BE49-F238E27FC236}">
                  <a16:creationId xmlns:a16="http://schemas.microsoft.com/office/drawing/2014/main" id="{790B36CF-9391-49E9-B599-8B724B6EF267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MX" noProof="0"/>
            </a:p>
          </p:txBody>
        </p:sp>
        <p:sp>
          <p:nvSpPr>
            <p:cNvPr id="6" name="Elipse 5">
              <a:extLst>
                <a:ext uri="{FF2B5EF4-FFF2-40B4-BE49-F238E27FC236}">
                  <a16:creationId xmlns:a16="http://schemas.microsoft.com/office/drawing/2014/main" id="{468CE156-5D60-42B0-A4F9-33FA85537807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MX" noProof="0"/>
            </a:p>
          </p:txBody>
        </p:sp>
      </p:grpSp>
      <p:sp>
        <p:nvSpPr>
          <p:cNvPr id="5" name="Marcador de número de diapositiva 7">
            <a:extLst>
              <a:ext uri="{FF2B5EF4-FFF2-40B4-BE49-F238E27FC236}">
                <a16:creationId xmlns:a16="http://schemas.microsoft.com/office/drawing/2014/main" id="{9E4521A1-4C9D-4795-B551-D151E8856A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>
              <a:defRPr lang="en-GB" sz="1200" smtClean="0">
                <a:solidFill>
                  <a:schemeClr val="bg1"/>
                </a:solidFill>
              </a:defRPr>
            </a:lvl1pPr>
          </a:lstStyle>
          <a:p>
            <a:pPr algn="ctr" rtl="0"/>
            <a:fld id="{817179DE-9BF3-494C-804F-0C7C90AC8700}" type="slidenum">
              <a:rPr lang="es-MX" noProof="0" smtClean="0"/>
              <a:pPr algn="ctr" rtl="0"/>
              <a:t>‹Nº›</a:t>
            </a:fld>
            <a:endParaRPr lang="es-MX" noProof="0"/>
          </a:p>
        </p:txBody>
      </p:sp>
    </p:spTree>
    <p:extLst>
      <p:ext uri="{BB962C8B-B14F-4D97-AF65-F5344CB8AC3E}">
        <p14:creationId xmlns:p14="http://schemas.microsoft.com/office/powerpoint/2010/main" val="5403706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er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Marcador de posición de imagen 8">
            <a:extLst>
              <a:ext uri="{FF2B5EF4-FFF2-40B4-BE49-F238E27FC236}">
                <a16:creationId xmlns:a16="http://schemas.microsoft.com/office/drawing/2014/main" id="{A46D6285-06A8-4297-915D-0A280359C28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92000" cy="6858000"/>
          </a:xfrm>
        </p:spPr>
        <p:txBody>
          <a:bodyPr vert="horz" lIns="91440" tIns="45720" rIns="91440" bIns="45720" rtlCol="0" anchor="ctr" anchorCtr="1">
            <a:normAutofit/>
          </a:bodyPr>
          <a:lstStyle>
            <a:lvl1pPr>
              <a:defRPr lang="en-GB" sz="2400">
                <a:solidFill>
                  <a:schemeClr val="tx1"/>
                </a:solidFill>
              </a:defRPr>
            </a:lvl1pPr>
          </a:lstStyle>
          <a:p>
            <a:pPr marL="0" lvl="0" indent="0" rtl="0">
              <a:buNone/>
            </a:pPr>
            <a:r>
              <a:rPr lang="es-MX" noProof="0"/>
              <a:t>Insertar imagen</a:t>
            </a: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A75C086E-F523-4C77-938F-0DB6203DBC4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1080" y="2139696"/>
            <a:ext cx="5578995" cy="879928"/>
          </a:xfrm>
        </p:spPr>
        <p:txBody>
          <a:bodyPr vert="horz" lIns="91440" tIns="45720" rIns="91440" bIns="45720" rtlCol="0" anchor="ctr" anchorCtr="0">
            <a:noAutofit/>
          </a:bodyPr>
          <a:lstStyle>
            <a:lvl1pPr algn="l">
              <a:defRPr lang="en-GB" b="0" dirty="0">
                <a:solidFill>
                  <a:schemeClr val="bg1"/>
                </a:solidFill>
              </a:defRPr>
            </a:lvl1pPr>
          </a:lstStyle>
          <a:p>
            <a:pPr marL="0" lvl="0" algn="ctr" rtl="0"/>
            <a:r>
              <a:rPr lang="es-MX" noProof="0"/>
              <a:t>TÍTULO</a:t>
            </a:r>
          </a:p>
        </p:txBody>
      </p:sp>
      <p:sp>
        <p:nvSpPr>
          <p:cNvPr id="17" name="Marcador de texto 4">
            <a:extLst>
              <a:ext uri="{FF2B5EF4-FFF2-40B4-BE49-F238E27FC236}">
                <a16:creationId xmlns:a16="http://schemas.microsoft.com/office/drawing/2014/main" id="{B293AB9F-7C1D-4A06-9F42-4FD67BF2739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59075" y="3653097"/>
            <a:ext cx="3695206" cy="276999"/>
          </a:xfrm>
        </p:spPr>
        <p:txBody>
          <a:bodyPr lIns="0" rtlCol="0"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spc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MX" noProof="0"/>
              <a:t>Nombre</a:t>
            </a:r>
          </a:p>
        </p:txBody>
      </p:sp>
      <p:sp>
        <p:nvSpPr>
          <p:cNvPr id="18" name="Marcador de texto 4">
            <a:extLst>
              <a:ext uri="{FF2B5EF4-FFF2-40B4-BE49-F238E27FC236}">
                <a16:creationId xmlns:a16="http://schemas.microsoft.com/office/drawing/2014/main" id="{224AF9FB-5C6E-4050-AE8D-3B218C0F1DA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359075" y="4392151"/>
            <a:ext cx="3695206" cy="276999"/>
          </a:xfrm>
        </p:spPr>
        <p:txBody>
          <a:bodyPr lIns="0" rtlCol="0"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spc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MX" noProof="0"/>
              <a:t>Teléfono</a:t>
            </a:r>
          </a:p>
        </p:txBody>
      </p:sp>
      <p:sp>
        <p:nvSpPr>
          <p:cNvPr id="19" name="Marcador de texto 4">
            <a:extLst>
              <a:ext uri="{FF2B5EF4-FFF2-40B4-BE49-F238E27FC236}">
                <a16:creationId xmlns:a16="http://schemas.microsoft.com/office/drawing/2014/main" id="{68A48B85-2E0B-42B6-AB4A-1302D3C828F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59075" y="5131205"/>
            <a:ext cx="3695206" cy="276999"/>
          </a:xfrm>
        </p:spPr>
        <p:txBody>
          <a:bodyPr lIns="0" rtlCol="0"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spc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MX" noProof="0"/>
              <a:t>Correo electrónico</a:t>
            </a:r>
          </a:p>
        </p:txBody>
      </p:sp>
      <p:sp>
        <p:nvSpPr>
          <p:cNvPr id="20" name="Marcador de texto 4">
            <a:extLst>
              <a:ext uri="{FF2B5EF4-FFF2-40B4-BE49-F238E27FC236}">
                <a16:creationId xmlns:a16="http://schemas.microsoft.com/office/drawing/2014/main" id="{9244D33F-3A47-4DE3-8198-7AC5316E31E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359075" y="5870258"/>
            <a:ext cx="3695206" cy="276999"/>
          </a:xfrm>
        </p:spPr>
        <p:txBody>
          <a:bodyPr lIns="0" rtlCol="0"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spc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MX" noProof="0"/>
              <a:t>Sitio web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F220C8B-2E18-4D91-A806-6C7C3940B00F}"/>
              </a:ext>
            </a:extLst>
          </p:cNvPr>
          <p:cNvSpPr>
            <a:spLocks noGrp="1" noChangeAspect="1"/>
          </p:cNvSpPr>
          <p:nvPr>
            <p:ph sz="quarter" idx="19" hasCustomPrompt="1"/>
          </p:nvPr>
        </p:nvSpPr>
        <p:spPr>
          <a:xfrm>
            <a:off x="691080" y="4295744"/>
            <a:ext cx="469813" cy="469812"/>
          </a:xfrm>
          <a:prstGeom prst="ellipse">
            <a:avLst/>
          </a:prstGeom>
          <a:noFill/>
          <a:ln>
            <a:noFill/>
          </a:ln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pPr lvl="0" rtl="0"/>
            <a:r>
              <a:rPr lang="es-MX" noProof="0"/>
              <a:t>Icono</a:t>
            </a:r>
          </a:p>
        </p:txBody>
      </p:sp>
      <p:sp>
        <p:nvSpPr>
          <p:cNvPr id="28" name="Marcador de contenido 2">
            <a:extLst>
              <a:ext uri="{FF2B5EF4-FFF2-40B4-BE49-F238E27FC236}">
                <a16:creationId xmlns:a16="http://schemas.microsoft.com/office/drawing/2014/main" id="{3D1C5933-D103-4989-B652-C7B692341BC3}"/>
              </a:ext>
            </a:extLst>
          </p:cNvPr>
          <p:cNvSpPr>
            <a:spLocks noGrp="1" noChangeAspect="1"/>
          </p:cNvSpPr>
          <p:nvPr>
            <p:ph sz="quarter" idx="20" hasCustomPrompt="1"/>
          </p:nvPr>
        </p:nvSpPr>
        <p:spPr>
          <a:xfrm>
            <a:off x="691080" y="5034798"/>
            <a:ext cx="469813" cy="469812"/>
          </a:xfrm>
          <a:prstGeom prst="ellipse">
            <a:avLst/>
          </a:prstGeom>
          <a:noFill/>
          <a:ln>
            <a:noFill/>
          </a:ln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pPr lvl="0" rtl="0"/>
            <a:r>
              <a:rPr lang="es-MX" noProof="0"/>
              <a:t>Icono</a:t>
            </a:r>
          </a:p>
        </p:txBody>
      </p:sp>
      <p:sp>
        <p:nvSpPr>
          <p:cNvPr id="29" name="Marcador de contenido 2">
            <a:extLst>
              <a:ext uri="{FF2B5EF4-FFF2-40B4-BE49-F238E27FC236}">
                <a16:creationId xmlns:a16="http://schemas.microsoft.com/office/drawing/2014/main" id="{A80EBF65-A9A1-4724-B962-DB9B79A924AA}"/>
              </a:ext>
            </a:extLst>
          </p:cNvPr>
          <p:cNvSpPr>
            <a:spLocks noGrp="1" noChangeAspect="1"/>
          </p:cNvSpPr>
          <p:nvPr>
            <p:ph sz="quarter" idx="21" hasCustomPrompt="1"/>
          </p:nvPr>
        </p:nvSpPr>
        <p:spPr>
          <a:xfrm>
            <a:off x="691080" y="5773851"/>
            <a:ext cx="469813" cy="469812"/>
          </a:xfrm>
          <a:prstGeom prst="ellipse">
            <a:avLst/>
          </a:prstGeom>
          <a:noFill/>
          <a:ln>
            <a:noFill/>
          </a:ln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pPr lvl="0" rtl="0"/>
            <a:r>
              <a:rPr lang="es-MX" noProof="0"/>
              <a:t>Icono</a:t>
            </a:r>
          </a:p>
        </p:txBody>
      </p:sp>
      <p:sp>
        <p:nvSpPr>
          <p:cNvPr id="30" name="Marcador de contenido 2">
            <a:extLst>
              <a:ext uri="{FF2B5EF4-FFF2-40B4-BE49-F238E27FC236}">
                <a16:creationId xmlns:a16="http://schemas.microsoft.com/office/drawing/2014/main" id="{06251342-E6E3-4C57-A0A9-C7BB3DCAE115}"/>
              </a:ext>
            </a:extLst>
          </p:cNvPr>
          <p:cNvSpPr>
            <a:spLocks noGrp="1" noChangeAspect="1"/>
          </p:cNvSpPr>
          <p:nvPr>
            <p:ph sz="quarter" idx="22" hasCustomPrompt="1"/>
          </p:nvPr>
        </p:nvSpPr>
        <p:spPr>
          <a:xfrm>
            <a:off x="691080" y="3556690"/>
            <a:ext cx="469813" cy="469812"/>
          </a:xfrm>
          <a:prstGeom prst="ellipse">
            <a:avLst/>
          </a:prstGeom>
          <a:noFill/>
          <a:ln>
            <a:noFill/>
          </a:ln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pPr lvl="0" rtl="0"/>
            <a:r>
              <a:rPr lang="es-MX" noProof="0"/>
              <a:t>Icono</a:t>
            </a:r>
          </a:p>
        </p:txBody>
      </p:sp>
    </p:spTree>
    <p:extLst>
      <p:ext uri="{BB962C8B-B14F-4D97-AF65-F5344CB8AC3E}">
        <p14:creationId xmlns:p14="http://schemas.microsoft.com/office/powerpoint/2010/main" val="41693542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1744DE2-A455-46F2-BE15-959050C87CE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274144" y="1291772"/>
            <a:ext cx="4379976" cy="3611880"/>
          </a:xfrm>
        </p:spPr>
        <p:txBody>
          <a:bodyPr vert="horz" lIns="91440" tIns="45720" rIns="91440" bIns="45720" rtlCol="0" anchor="b" anchorCtr="1">
            <a:noAutofit/>
          </a:bodyPr>
          <a:lstStyle>
            <a:lvl1pPr>
              <a:defRPr lang="en-GB" dirty="0"/>
            </a:lvl1pPr>
          </a:lstStyle>
          <a:p>
            <a:pPr marL="0" lvl="0" algn="ctr" rtl="0"/>
            <a:r>
              <a:rPr lang="es-MX" noProof="0"/>
              <a:t>TÍTULO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C9DE4F3-CE8F-41A0-BFDE-76D0DF1DF43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389079" y="5392401"/>
            <a:ext cx="4178808" cy="521208"/>
          </a:xfrm>
        </p:spPr>
        <p:txBody>
          <a:bodyPr vert="horz" lIns="91440" tIns="45720" rIns="91440" bIns="45720" rtlCol="0" anchor="t">
            <a:noAutofit/>
          </a:bodyPr>
          <a:lstStyle>
            <a:lvl1pPr marL="0" indent="0" algn="ctr">
              <a:buNone/>
              <a:defRPr lang="en-US" sz="1800" dirty="0">
                <a:solidFill>
                  <a:srgbClr val="B2606E"/>
                </a:solidFill>
              </a:defRPr>
            </a:lvl1pPr>
          </a:lstStyle>
          <a:p>
            <a:pPr lvl="0" rtl="0"/>
            <a:r>
              <a:rPr lang="es-MX" noProof="0"/>
              <a:t>Subtítulo</a:t>
            </a:r>
          </a:p>
        </p:txBody>
      </p:sp>
      <p:grpSp>
        <p:nvGrpSpPr>
          <p:cNvPr id="6" name="Grupo 5">
            <a:extLst>
              <a:ext uri="{FF2B5EF4-FFF2-40B4-BE49-F238E27FC236}">
                <a16:creationId xmlns:a16="http://schemas.microsoft.com/office/drawing/2014/main" id="{EFDB39AB-B644-434A-9D55-AF3455D468E5}"/>
              </a:ext>
            </a:extLst>
          </p:cNvPr>
          <p:cNvGrpSpPr/>
          <p:nvPr userDrawn="1"/>
        </p:nvGrpSpPr>
        <p:grpSpPr>
          <a:xfrm>
            <a:off x="9140346" y="5054600"/>
            <a:ext cx="676275" cy="114300"/>
            <a:chOff x="9330846" y="5054600"/>
            <a:chExt cx="676275" cy="114300"/>
          </a:xfrm>
        </p:grpSpPr>
        <p:sp>
          <p:nvSpPr>
            <p:cNvPr id="7" name="Elipse 6">
              <a:extLst>
                <a:ext uri="{FF2B5EF4-FFF2-40B4-BE49-F238E27FC236}">
                  <a16:creationId xmlns:a16="http://schemas.microsoft.com/office/drawing/2014/main" id="{BF14E129-1970-4994-89E5-F7A67128AFE3}"/>
                </a:ext>
              </a:extLst>
            </p:cNvPr>
            <p:cNvSpPr/>
            <p:nvPr/>
          </p:nvSpPr>
          <p:spPr>
            <a:xfrm>
              <a:off x="9330846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MX" noProof="0"/>
            </a:p>
          </p:txBody>
        </p:sp>
        <p:sp>
          <p:nvSpPr>
            <p:cNvPr id="8" name="Elipse 7">
              <a:extLst>
                <a:ext uri="{FF2B5EF4-FFF2-40B4-BE49-F238E27FC236}">
                  <a16:creationId xmlns:a16="http://schemas.microsoft.com/office/drawing/2014/main" id="{593336FA-97B2-4528-88E8-5FF97F86E216}"/>
                </a:ext>
              </a:extLst>
            </p:cNvPr>
            <p:cNvSpPr/>
            <p:nvPr/>
          </p:nvSpPr>
          <p:spPr>
            <a:xfrm>
              <a:off x="9518171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MX" noProof="0"/>
            </a:p>
          </p:txBody>
        </p:sp>
        <p:sp>
          <p:nvSpPr>
            <p:cNvPr id="9" name="Elipse 8">
              <a:extLst>
                <a:ext uri="{FF2B5EF4-FFF2-40B4-BE49-F238E27FC236}">
                  <a16:creationId xmlns:a16="http://schemas.microsoft.com/office/drawing/2014/main" id="{8A73C166-FCDF-40AE-8B0D-69C7E2C8573E}"/>
                </a:ext>
              </a:extLst>
            </p:cNvPr>
            <p:cNvSpPr/>
            <p:nvPr/>
          </p:nvSpPr>
          <p:spPr>
            <a:xfrm>
              <a:off x="9705496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MX" noProof="0"/>
            </a:p>
          </p:txBody>
        </p:sp>
        <p:sp>
          <p:nvSpPr>
            <p:cNvPr id="11" name="Elipse 10">
              <a:extLst>
                <a:ext uri="{FF2B5EF4-FFF2-40B4-BE49-F238E27FC236}">
                  <a16:creationId xmlns:a16="http://schemas.microsoft.com/office/drawing/2014/main" id="{EF418119-E3DD-44B0-A4AF-F8A98EC5863B}"/>
                </a:ext>
              </a:extLst>
            </p:cNvPr>
            <p:cNvSpPr/>
            <p:nvPr/>
          </p:nvSpPr>
          <p:spPr>
            <a:xfrm>
              <a:off x="9892821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MX" noProof="0"/>
            </a:p>
          </p:txBody>
        </p:sp>
      </p:grpSp>
      <p:sp>
        <p:nvSpPr>
          <p:cNvPr id="13" name="Forma libre: Forma 12">
            <a:extLst>
              <a:ext uri="{FF2B5EF4-FFF2-40B4-BE49-F238E27FC236}">
                <a16:creationId xmlns:a16="http://schemas.microsoft.com/office/drawing/2014/main" id="{5BE10AC4-CBFC-4ECF-92D5-9CE1874F58D7}"/>
              </a:ext>
            </a:extLst>
          </p:cNvPr>
          <p:cNvSpPr/>
          <p:nvPr userDrawn="1"/>
        </p:nvSpPr>
        <p:spPr>
          <a:xfrm>
            <a:off x="0" y="0"/>
            <a:ext cx="8568965" cy="6858000"/>
          </a:xfrm>
          <a:custGeom>
            <a:avLst/>
            <a:gdLst>
              <a:gd name="connsiteX0" fmla="*/ 0 w 3522381"/>
              <a:gd name="connsiteY0" fmla="*/ 0 h 6858000"/>
              <a:gd name="connsiteX1" fmla="*/ 3522381 w 3522381"/>
              <a:gd name="connsiteY1" fmla="*/ 0 h 6858000"/>
              <a:gd name="connsiteX2" fmla="*/ 51547 w 3522381"/>
              <a:gd name="connsiteY2" fmla="*/ 6858000 h 6858000"/>
              <a:gd name="connsiteX3" fmla="*/ 0 w 352238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22381" h="6858000">
                <a:moveTo>
                  <a:pt x="0" y="0"/>
                </a:moveTo>
                <a:lnTo>
                  <a:pt x="3522381" y="0"/>
                </a:lnTo>
                <a:lnTo>
                  <a:pt x="5154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s-MX" noProof="0"/>
          </a:p>
        </p:txBody>
      </p:sp>
    </p:spTree>
    <p:extLst>
      <p:ext uri="{BB962C8B-B14F-4D97-AF65-F5344CB8AC3E}">
        <p14:creationId xmlns:p14="http://schemas.microsoft.com/office/powerpoint/2010/main" val="24667344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rma libre: Forma 9">
            <a:extLst>
              <a:ext uri="{FF2B5EF4-FFF2-40B4-BE49-F238E27FC236}">
                <a16:creationId xmlns:a16="http://schemas.microsoft.com/office/drawing/2014/main" id="{B305EBB3-0F16-4B63-82ED-191AB224B8E2}"/>
              </a:ext>
            </a:extLst>
          </p:cNvPr>
          <p:cNvSpPr/>
          <p:nvPr userDrawn="1"/>
        </p:nvSpPr>
        <p:spPr>
          <a:xfrm>
            <a:off x="4334810" y="0"/>
            <a:ext cx="3522381" cy="6858000"/>
          </a:xfrm>
          <a:custGeom>
            <a:avLst/>
            <a:gdLst>
              <a:gd name="connsiteX0" fmla="*/ 0 w 3522381"/>
              <a:gd name="connsiteY0" fmla="*/ 0 h 6858000"/>
              <a:gd name="connsiteX1" fmla="*/ 3522381 w 3522381"/>
              <a:gd name="connsiteY1" fmla="*/ 0 h 6858000"/>
              <a:gd name="connsiteX2" fmla="*/ 51547 w 3522381"/>
              <a:gd name="connsiteY2" fmla="*/ 6858000 h 6858000"/>
              <a:gd name="connsiteX3" fmla="*/ 0 w 352238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22381" h="6858000">
                <a:moveTo>
                  <a:pt x="0" y="0"/>
                </a:moveTo>
                <a:lnTo>
                  <a:pt x="3522381" y="0"/>
                </a:lnTo>
                <a:lnTo>
                  <a:pt x="5154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s-MX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1744DE2-A455-46F2-BE15-959050C87CE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274144" y="1291772"/>
            <a:ext cx="4379976" cy="3611880"/>
          </a:xfrm>
        </p:spPr>
        <p:txBody>
          <a:bodyPr vert="horz" lIns="91440" tIns="45720" rIns="91440" bIns="45720" rtlCol="0" anchor="b" anchorCtr="1">
            <a:noAutofit/>
          </a:bodyPr>
          <a:lstStyle>
            <a:lvl1pPr>
              <a:defRPr lang="en-GB" dirty="0"/>
            </a:lvl1pPr>
          </a:lstStyle>
          <a:p>
            <a:pPr marL="0" lvl="0" algn="ctr" rtl="0"/>
            <a:r>
              <a:rPr lang="es-MX" noProof="0"/>
              <a:t>TÍTULO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C9DE4F3-CE8F-41A0-BFDE-76D0DF1DF43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389079" y="5392401"/>
            <a:ext cx="4178808" cy="521208"/>
          </a:xfrm>
        </p:spPr>
        <p:txBody>
          <a:bodyPr vert="horz" lIns="91440" tIns="45720" rIns="91440" bIns="45720" rtlCol="0" anchor="t">
            <a:noAutofit/>
          </a:bodyPr>
          <a:lstStyle>
            <a:lvl1pPr marL="0" indent="0" algn="ctr">
              <a:buNone/>
              <a:defRPr lang="en-US" sz="1800" dirty="0">
                <a:solidFill>
                  <a:srgbClr val="B2606E"/>
                </a:solidFill>
              </a:defRPr>
            </a:lvl1pPr>
          </a:lstStyle>
          <a:p>
            <a:pPr lvl="0" rtl="0"/>
            <a:r>
              <a:rPr lang="es-MX" noProof="0"/>
              <a:t>Subtítulo</a:t>
            </a:r>
          </a:p>
        </p:txBody>
      </p:sp>
      <p:grpSp>
        <p:nvGrpSpPr>
          <p:cNvPr id="6" name="Grupo 5">
            <a:extLst>
              <a:ext uri="{FF2B5EF4-FFF2-40B4-BE49-F238E27FC236}">
                <a16:creationId xmlns:a16="http://schemas.microsoft.com/office/drawing/2014/main" id="{EFDB39AB-B644-434A-9D55-AF3455D468E5}"/>
              </a:ext>
            </a:extLst>
          </p:cNvPr>
          <p:cNvGrpSpPr/>
          <p:nvPr userDrawn="1"/>
        </p:nvGrpSpPr>
        <p:grpSpPr>
          <a:xfrm>
            <a:off x="9140346" y="5054600"/>
            <a:ext cx="676275" cy="114300"/>
            <a:chOff x="9330846" y="5054600"/>
            <a:chExt cx="676275" cy="114300"/>
          </a:xfrm>
        </p:grpSpPr>
        <p:sp>
          <p:nvSpPr>
            <p:cNvPr id="7" name="Elipse 6">
              <a:extLst>
                <a:ext uri="{FF2B5EF4-FFF2-40B4-BE49-F238E27FC236}">
                  <a16:creationId xmlns:a16="http://schemas.microsoft.com/office/drawing/2014/main" id="{BF14E129-1970-4994-89E5-F7A67128AFE3}"/>
                </a:ext>
              </a:extLst>
            </p:cNvPr>
            <p:cNvSpPr/>
            <p:nvPr/>
          </p:nvSpPr>
          <p:spPr>
            <a:xfrm>
              <a:off x="9330846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MX" noProof="0"/>
            </a:p>
          </p:txBody>
        </p:sp>
        <p:sp>
          <p:nvSpPr>
            <p:cNvPr id="8" name="Elipse 7">
              <a:extLst>
                <a:ext uri="{FF2B5EF4-FFF2-40B4-BE49-F238E27FC236}">
                  <a16:creationId xmlns:a16="http://schemas.microsoft.com/office/drawing/2014/main" id="{593336FA-97B2-4528-88E8-5FF97F86E216}"/>
                </a:ext>
              </a:extLst>
            </p:cNvPr>
            <p:cNvSpPr/>
            <p:nvPr/>
          </p:nvSpPr>
          <p:spPr>
            <a:xfrm>
              <a:off x="9518171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MX" noProof="0"/>
            </a:p>
          </p:txBody>
        </p:sp>
        <p:sp>
          <p:nvSpPr>
            <p:cNvPr id="9" name="Elipse 8">
              <a:extLst>
                <a:ext uri="{FF2B5EF4-FFF2-40B4-BE49-F238E27FC236}">
                  <a16:creationId xmlns:a16="http://schemas.microsoft.com/office/drawing/2014/main" id="{8A73C166-FCDF-40AE-8B0D-69C7E2C8573E}"/>
                </a:ext>
              </a:extLst>
            </p:cNvPr>
            <p:cNvSpPr/>
            <p:nvPr/>
          </p:nvSpPr>
          <p:spPr>
            <a:xfrm>
              <a:off x="9705496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MX" noProof="0"/>
            </a:p>
          </p:txBody>
        </p:sp>
        <p:sp>
          <p:nvSpPr>
            <p:cNvPr id="11" name="Elipse 10">
              <a:extLst>
                <a:ext uri="{FF2B5EF4-FFF2-40B4-BE49-F238E27FC236}">
                  <a16:creationId xmlns:a16="http://schemas.microsoft.com/office/drawing/2014/main" id="{EF418119-E3DD-44B0-A4AF-F8A98EC5863B}"/>
                </a:ext>
              </a:extLst>
            </p:cNvPr>
            <p:cNvSpPr/>
            <p:nvPr/>
          </p:nvSpPr>
          <p:spPr>
            <a:xfrm>
              <a:off x="9892821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MX" noProof="0"/>
            </a:p>
          </p:txBody>
        </p:sp>
      </p:grpSp>
    </p:spTree>
    <p:extLst>
      <p:ext uri="{BB962C8B-B14F-4D97-AF65-F5344CB8AC3E}">
        <p14:creationId xmlns:p14="http://schemas.microsoft.com/office/powerpoint/2010/main" val="38734915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58FCDE-8F3F-4E83-B550-DF944B424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186" y="557439"/>
            <a:ext cx="10815864" cy="830997"/>
          </a:xfrm>
        </p:spPr>
        <p:txBody>
          <a:bodyPr vert="horz" wrap="square" lIns="0" tIns="45720" rIns="91440" bIns="45720" rtlCol="0" anchor="t">
            <a:noAutofit/>
          </a:bodyPr>
          <a:lstStyle>
            <a:lvl1pPr>
              <a:defRPr lang="en-GB" sz="2400">
                <a:solidFill>
                  <a:schemeClr val="tx1"/>
                </a:solidFill>
                <a:latin typeface="Corbel" panose="020B0503020204020204" pitchFamily="34" charset="0"/>
              </a:defRPr>
            </a:lvl1pPr>
          </a:lstStyle>
          <a:p>
            <a:pPr lvl="0" rtl="0">
              <a:lnSpc>
                <a:spcPct val="100000"/>
              </a:lnSpc>
            </a:pPr>
            <a:r>
              <a:rPr lang="en-US" noProof="0"/>
              <a:t>Click to edit Master title style</a:t>
            </a:r>
            <a:endParaRPr lang="es-MX" noProof="0"/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859AE304-DA92-45D8-B258-61BEA6C99C0E}"/>
              </a:ext>
            </a:extLst>
          </p:cNvPr>
          <p:cNvGrpSpPr/>
          <p:nvPr userDrawn="1"/>
        </p:nvGrpSpPr>
        <p:grpSpPr>
          <a:xfrm>
            <a:off x="0" y="6086479"/>
            <a:ext cx="12192000" cy="600974"/>
            <a:chOff x="0" y="6086479"/>
            <a:chExt cx="12192000" cy="600974"/>
          </a:xfrm>
        </p:grpSpPr>
        <p:sp>
          <p:nvSpPr>
            <p:cNvPr id="5" name="Rectángulo 4">
              <a:extLst>
                <a:ext uri="{FF2B5EF4-FFF2-40B4-BE49-F238E27FC236}">
                  <a16:creationId xmlns:a16="http://schemas.microsoft.com/office/drawing/2014/main" id="{6BF91D02-B4A9-4013-94B6-079A8D06DE11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MX" noProof="0"/>
            </a:p>
          </p:txBody>
        </p:sp>
        <p:sp>
          <p:nvSpPr>
            <p:cNvPr id="7" name="Elipse 6">
              <a:extLst>
                <a:ext uri="{FF2B5EF4-FFF2-40B4-BE49-F238E27FC236}">
                  <a16:creationId xmlns:a16="http://schemas.microsoft.com/office/drawing/2014/main" id="{74DAC864-782A-48D4-8E15-9B35C60421BB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MX" noProof="0"/>
            </a:p>
          </p:txBody>
        </p:sp>
      </p:grpSp>
      <p:sp>
        <p:nvSpPr>
          <p:cNvPr id="8" name="Marcador de número de diapositiva 5">
            <a:extLst>
              <a:ext uri="{FF2B5EF4-FFF2-40B4-BE49-F238E27FC236}">
                <a16:creationId xmlns:a16="http://schemas.microsoft.com/office/drawing/2014/main" id="{73B7B0E2-E4FA-4B45-89A6-98E4C4DC1D24}"/>
              </a:ext>
            </a:extLst>
          </p:cNvPr>
          <p:cNvSpPr txBox="1">
            <a:spLocks/>
          </p:cNvSpPr>
          <p:nvPr userDrawn="1"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fld id="{247A4EEE-49CE-4F6C-BF32-B7FCC5EBBF45}" type="slidenum">
              <a:rPr lang="es-MX" sz="1200" noProof="0" smtClean="0">
                <a:solidFill>
                  <a:schemeClr val="bg1"/>
                </a:solidFill>
              </a:rPr>
              <a:pPr algn="ctr" rtl="0"/>
              <a:t>‹Nº›</a:t>
            </a:fld>
            <a:endParaRPr lang="es-MX" sz="1200" noProof="0">
              <a:solidFill>
                <a:schemeClr val="bg1"/>
              </a:solidFill>
            </a:endParaRPr>
          </a:p>
        </p:txBody>
      </p:sp>
      <p:sp>
        <p:nvSpPr>
          <p:cNvPr id="9" name="Marcador de contenido 2">
            <a:extLst>
              <a:ext uri="{FF2B5EF4-FFF2-40B4-BE49-F238E27FC236}">
                <a16:creationId xmlns:a16="http://schemas.microsoft.com/office/drawing/2014/main" id="{C7BBA6D3-FEB9-412B-8FBB-095FC3A60A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186" y="1825625"/>
            <a:ext cx="10815864" cy="4351338"/>
          </a:xfrm>
        </p:spPr>
        <p:txBody>
          <a:bodyPr rtlCol="0"/>
          <a:lstStyle/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s-MX" noProof="0"/>
          </a:p>
        </p:txBody>
      </p:sp>
    </p:spTree>
    <p:extLst>
      <p:ext uri="{BB962C8B-B14F-4D97-AF65-F5344CB8AC3E}">
        <p14:creationId xmlns:p14="http://schemas.microsoft.com/office/powerpoint/2010/main" val="2010023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58FCDE-8F3F-4E83-B550-DF944B424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186" y="557439"/>
            <a:ext cx="10815864" cy="830997"/>
          </a:xfrm>
        </p:spPr>
        <p:txBody>
          <a:bodyPr vert="horz" wrap="square" lIns="0" tIns="45720" rIns="91440" bIns="45720" rtlCol="0" anchor="t">
            <a:noAutofit/>
          </a:bodyPr>
          <a:lstStyle>
            <a:lvl1pPr>
              <a:defRPr lang="en-GB" sz="2400">
                <a:solidFill>
                  <a:schemeClr val="tx1"/>
                </a:solidFill>
                <a:latin typeface="Corbel" panose="020B0503020204020204" pitchFamily="34" charset="0"/>
              </a:defRPr>
            </a:lvl1pPr>
          </a:lstStyle>
          <a:p>
            <a:pPr lvl="0" rtl="0">
              <a:lnSpc>
                <a:spcPct val="100000"/>
              </a:lnSpc>
            </a:pPr>
            <a:r>
              <a:rPr lang="en-US" noProof="0"/>
              <a:t>Click to edit Master title style</a:t>
            </a:r>
            <a:endParaRPr lang="es-MX" noProof="0"/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859AE304-DA92-45D8-B258-61BEA6C99C0E}"/>
              </a:ext>
            </a:extLst>
          </p:cNvPr>
          <p:cNvGrpSpPr/>
          <p:nvPr userDrawn="1"/>
        </p:nvGrpSpPr>
        <p:grpSpPr>
          <a:xfrm>
            <a:off x="0" y="6086479"/>
            <a:ext cx="12192000" cy="600974"/>
            <a:chOff x="0" y="6086479"/>
            <a:chExt cx="12192000" cy="600974"/>
          </a:xfrm>
        </p:grpSpPr>
        <p:sp>
          <p:nvSpPr>
            <p:cNvPr id="5" name="Rectángulo 4">
              <a:extLst>
                <a:ext uri="{FF2B5EF4-FFF2-40B4-BE49-F238E27FC236}">
                  <a16:creationId xmlns:a16="http://schemas.microsoft.com/office/drawing/2014/main" id="{6BF91D02-B4A9-4013-94B6-079A8D06DE11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MX" noProof="0"/>
            </a:p>
          </p:txBody>
        </p:sp>
        <p:sp>
          <p:nvSpPr>
            <p:cNvPr id="7" name="Elipse 6">
              <a:extLst>
                <a:ext uri="{FF2B5EF4-FFF2-40B4-BE49-F238E27FC236}">
                  <a16:creationId xmlns:a16="http://schemas.microsoft.com/office/drawing/2014/main" id="{74DAC864-782A-48D4-8E15-9B35C60421BB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MX" noProof="0"/>
            </a:p>
          </p:txBody>
        </p:sp>
      </p:grpSp>
      <p:sp>
        <p:nvSpPr>
          <p:cNvPr id="8" name="Marcador de número de diapositiva 5">
            <a:extLst>
              <a:ext uri="{FF2B5EF4-FFF2-40B4-BE49-F238E27FC236}">
                <a16:creationId xmlns:a16="http://schemas.microsoft.com/office/drawing/2014/main" id="{73B7B0E2-E4FA-4B45-89A6-98E4C4DC1D24}"/>
              </a:ext>
            </a:extLst>
          </p:cNvPr>
          <p:cNvSpPr txBox="1">
            <a:spLocks/>
          </p:cNvSpPr>
          <p:nvPr userDrawn="1"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fld id="{247A4EEE-49CE-4F6C-BF32-B7FCC5EBBF45}" type="slidenum">
              <a:rPr lang="es-MX" sz="1200" noProof="0" smtClean="0">
                <a:solidFill>
                  <a:schemeClr val="bg1"/>
                </a:solidFill>
              </a:rPr>
              <a:pPr algn="ctr" rtl="0"/>
              <a:t>‹Nº›</a:t>
            </a:fld>
            <a:endParaRPr lang="es-MX" sz="1200" noProof="0">
              <a:solidFill>
                <a:schemeClr val="bg1"/>
              </a:solidFill>
            </a:endParaRPr>
          </a:p>
        </p:txBody>
      </p:sp>
      <p:sp>
        <p:nvSpPr>
          <p:cNvPr id="9" name="Marcador de contenido 2">
            <a:extLst>
              <a:ext uri="{FF2B5EF4-FFF2-40B4-BE49-F238E27FC236}">
                <a16:creationId xmlns:a16="http://schemas.microsoft.com/office/drawing/2014/main" id="{64A4F74B-B2CD-407C-865A-037EDFAC9D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33186" y="1825625"/>
            <a:ext cx="5386614" cy="435133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s-MX" noProof="0"/>
          </a:p>
        </p:txBody>
      </p:sp>
      <p:sp>
        <p:nvSpPr>
          <p:cNvPr id="10" name="Marcador de contenido 3">
            <a:extLst>
              <a:ext uri="{FF2B5EF4-FFF2-40B4-BE49-F238E27FC236}">
                <a16:creationId xmlns:a16="http://schemas.microsoft.com/office/drawing/2014/main" id="{A2548E2E-973A-4D52-ACB9-BF564F4073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276850" cy="435133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s-MX" noProof="0"/>
          </a:p>
        </p:txBody>
      </p:sp>
    </p:spTree>
    <p:extLst>
      <p:ext uri="{BB962C8B-B14F-4D97-AF65-F5344CB8AC3E}">
        <p14:creationId xmlns:p14="http://schemas.microsoft.com/office/powerpoint/2010/main" val="105106983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58FCDE-8F3F-4E83-B550-DF944B424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186" y="557439"/>
            <a:ext cx="10815864" cy="830997"/>
          </a:xfrm>
        </p:spPr>
        <p:txBody>
          <a:bodyPr vert="horz" wrap="square" lIns="0" tIns="45720" rIns="91440" bIns="45720" rtlCol="0" anchor="t">
            <a:noAutofit/>
          </a:bodyPr>
          <a:lstStyle>
            <a:lvl1pPr>
              <a:defRPr lang="en-GB" sz="2400">
                <a:solidFill>
                  <a:schemeClr val="tx1"/>
                </a:solidFill>
                <a:latin typeface="Corbel" panose="020B0503020204020204" pitchFamily="34" charset="0"/>
              </a:defRPr>
            </a:lvl1pPr>
          </a:lstStyle>
          <a:p>
            <a:pPr lvl="0" rtl="0">
              <a:lnSpc>
                <a:spcPct val="100000"/>
              </a:lnSpc>
            </a:pPr>
            <a:r>
              <a:rPr lang="en-US" noProof="0"/>
              <a:t>Click to edit Master title style</a:t>
            </a:r>
            <a:endParaRPr lang="es-MX" noProof="0"/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859AE304-DA92-45D8-B258-61BEA6C99C0E}"/>
              </a:ext>
            </a:extLst>
          </p:cNvPr>
          <p:cNvGrpSpPr/>
          <p:nvPr userDrawn="1"/>
        </p:nvGrpSpPr>
        <p:grpSpPr>
          <a:xfrm>
            <a:off x="0" y="6086479"/>
            <a:ext cx="12192000" cy="600974"/>
            <a:chOff x="0" y="6086479"/>
            <a:chExt cx="12192000" cy="600974"/>
          </a:xfrm>
        </p:grpSpPr>
        <p:sp>
          <p:nvSpPr>
            <p:cNvPr id="5" name="Rectángulo 4">
              <a:extLst>
                <a:ext uri="{FF2B5EF4-FFF2-40B4-BE49-F238E27FC236}">
                  <a16:creationId xmlns:a16="http://schemas.microsoft.com/office/drawing/2014/main" id="{6BF91D02-B4A9-4013-94B6-079A8D06DE11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MX" noProof="0"/>
            </a:p>
          </p:txBody>
        </p:sp>
        <p:sp>
          <p:nvSpPr>
            <p:cNvPr id="7" name="Elipse 6">
              <a:extLst>
                <a:ext uri="{FF2B5EF4-FFF2-40B4-BE49-F238E27FC236}">
                  <a16:creationId xmlns:a16="http://schemas.microsoft.com/office/drawing/2014/main" id="{74DAC864-782A-48D4-8E15-9B35C60421BB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MX" noProof="0"/>
            </a:p>
          </p:txBody>
        </p:sp>
      </p:grpSp>
      <p:sp>
        <p:nvSpPr>
          <p:cNvPr id="8" name="Marcador de número de diapositiva 5">
            <a:extLst>
              <a:ext uri="{FF2B5EF4-FFF2-40B4-BE49-F238E27FC236}">
                <a16:creationId xmlns:a16="http://schemas.microsoft.com/office/drawing/2014/main" id="{73B7B0E2-E4FA-4B45-89A6-98E4C4DC1D24}"/>
              </a:ext>
            </a:extLst>
          </p:cNvPr>
          <p:cNvSpPr txBox="1">
            <a:spLocks/>
          </p:cNvSpPr>
          <p:nvPr userDrawn="1"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fld id="{247A4EEE-49CE-4F6C-BF32-B7FCC5EBBF45}" type="slidenum">
              <a:rPr lang="es-MX" sz="1200" noProof="0" smtClean="0">
                <a:solidFill>
                  <a:schemeClr val="bg1"/>
                </a:solidFill>
              </a:rPr>
              <a:pPr algn="ctr" rtl="0"/>
              <a:t>‹Nº›</a:t>
            </a:fld>
            <a:endParaRPr lang="es-MX" sz="1200" noProof="0">
              <a:solidFill>
                <a:schemeClr val="bg1"/>
              </a:solidFill>
            </a:endParaRPr>
          </a:p>
        </p:txBody>
      </p:sp>
      <p:sp>
        <p:nvSpPr>
          <p:cNvPr id="9" name="Marcador de texto 2">
            <a:extLst>
              <a:ext uri="{FF2B5EF4-FFF2-40B4-BE49-F238E27FC236}">
                <a16:creationId xmlns:a16="http://schemas.microsoft.com/office/drawing/2014/main" id="{10CD1AD0-C8B7-4785-A47D-D822CF4F24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3186" y="1681163"/>
            <a:ext cx="5332147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10" name="Marcador de texto 4">
            <a:extLst>
              <a:ext uri="{FF2B5EF4-FFF2-40B4-BE49-F238E27FC236}">
                <a16:creationId xmlns:a16="http://schemas.microsoft.com/office/drawing/2014/main" id="{90A1BBCF-EEF1-4C9A-BA10-9657A79560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276850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11" name="Marcador de contenido 3">
            <a:extLst>
              <a:ext uri="{FF2B5EF4-FFF2-40B4-BE49-F238E27FC236}">
                <a16:creationId xmlns:a16="http://schemas.microsoft.com/office/drawing/2014/main" id="{79F8415A-57A2-4D5C-97B0-E78499CC7C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3186" y="2505075"/>
            <a:ext cx="5332147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s-MX" noProof="0"/>
          </a:p>
        </p:txBody>
      </p:sp>
      <p:sp>
        <p:nvSpPr>
          <p:cNvPr id="12" name="Marcador de contenido 5">
            <a:extLst>
              <a:ext uri="{FF2B5EF4-FFF2-40B4-BE49-F238E27FC236}">
                <a16:creationId xmlns:a16="http://schemas.microsoft.com/office/drawing/2014/main" id="{37A31490-A10D-455A-B515-E26064D0E1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276850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s-MX" noProof="0"/>
          </a:p>
        </p:txBody>
      </p:sp>
    </p:spTree>
    <p:extLst>
      <p:ext uri="{BB962C8B-B14F-4D97-AF65-F5344CB8AC3E}">
        <p14:creationId xmlns:p14="http://schemas.microsoft.com/office/powerpoint/2010/main" val="194907084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o 3">
            <a:extLst>
              <a:ext uri="{FF2B5EF4-FFF2-40B4-BE49-F238E27FC236}">
                <a16:creationId xmlns:a16="http://schemas.microsoft.com/office/drawing/2014/main" id="{859AE304-DA92-45D8-B258-61BEA6C99C0E}"/>
              </a:ext>
            </a:extLst>
          </p:cNvPr>
          <p:cNvGrpSpPr/>
          <p:nvPr userDrawn="1"/>
        </p:nvGrpSpPr>
        <p:grpSpPr>
          <a:xfrm>
            <a:off x="0" y="6086479"/>
            <a:ext cx="12192000" cy="600974"/>
            <a:chOff x="0" y="6086479"/>
            <a:chExt cx="12192000" cy="600974"/>
          </a:xfrm>
        </p:grpSpPr>
        <p:sp>
          <p:nvSpPr>
            <p:cNvPr id="5" name="Rectángulo 4">
              <a:extLst>
                <a:ext uri="{FF2B5EF4-FFF2-40B4-BE49-F238E27FC236}">
                  <a16:creationId xmlns:a16="http://schemas.microsoft.com/office/drawing/2014/main" id="{6BF91D02-B4A9-4013-94B6-079A8D06DE11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MX" noProof="0"/>
            </a:p>
          </p:txBody>
        </p:sp>
        <p:sp>
          <p:nvSpPr>
            <p:cNvPr id="7" name="Elipse 6">
              <a:extLst>
                <a:ext uri="{FF2B5EF4-FFF2-40B4-BE49-F238E27FC236}">
                  <a16:creationId xmlns:a16="http://schemas.microsoft.com/office/drawing/2014/main" id="{74DAC864-782A-48D4-8E15-9B35C60421BB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MX" noProof="0"/>
            </a:p>
          </p:txBody>
        </p:sp>
      </p:grpSp>
      <p:sp>
        <p:nvSpPr>
          <p:cNvPr id="8" name="Marcador de número de diapositiva 5">
            <a:extLst>
              <a:ext uri="{FF2B5EF4-FFF2-40B4-BE49-F238E27FC236}">
                <a16:creationId xmlns:a16="http://schemas.microsoft.com/office/drawing/2014/main" id="{73B7B0E2-E4FA-4B45-89A6-98E4C4DC1D24}"/>
              </a:ext>
            </a:extLst>
          </p:cNvPr>
          <p:cNvSpPr txBox="1">
            <a:spLocks/>
          </p:cNvSpPr>
          <p:nvPr userDrawn="1"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fld id="{247A4EEE-49CE-4F6C-BF32-B7FCC5EBBF45}" type="slidenum">
              <a:rPr lang="es-MX" sz="1200" noProof="0" smtClean="0">
                <a:solidFill>
                  <a:schemeClr val="bg1"/>
                </a:solidFill>
              </a:rPr>
              <a:pPr algn="ctr" rtl="0"/>
              <a:t>‹Nº›</a:t>
            </a:fld>
            <a:endParaRPr lang="es-MX" sz="1200" noProof="0">
              <a:solidFill>
                <a:schemeClr val="bg1"/>
              </a:solidFill>
            </a:endParaRPr>
          </a:p>
        </p:txBody>
      </p:sp>
      <p:sp>
        <p:nvSpPr>
          <p:cNvPr id="9" name="Marcador de texto 3">
            <a:extLst>
              <a:ext uri="{FF2B5EF4-FFF2-40B4-BE49-F238E27FC236}">
                <a16:creationId xmlns:a16="http://schemas.microsoft.com/office/drawing/2014/main" id="{9F5DF135-B773-4FF0-A198-687768159124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MX" noProof="0"/>
              <a:t>Haz clic para modificar los estilos de texto del patrón</a:t>
            </a:r>
          </a:p>
        </p:txBody>
      </p:sp>
      <p:sp>
        <p:nvSpPr>
          <p:cNvPr id="10" name="Marcador de contenido 2">
            <a:extLst>
              <a:ext uri="{FF2B5EF4-FFF2-40B4-BE49-F238E27FC236}">
                <a16:creationId xmlns:a16="http://schemas.microsoft.com/office/drawing/2014/main" id="{4D4BA48E-457A-42FA-BC00-3AE386B38A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265862" cy="4873625"/>
          </a:xfrm>
        </p:spPr>
        <p:txBody>
          <a:bodyPr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s-MX" noProof="0"/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43DF8AE6-3466-400C-B6F1-335DF4DED0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en-US" noProof="0"/>
              <a:t>Click to edit Master title style</a:t>
            </a:r>
            <a:endParaRPr lang="es-MX" noProof="0"/>
          </a:p>
        </p:txBody>
      </p:sp>
    </p:spTree>
    <p:extLst>
      <p:ext uri="{BB962C8B-B14F-4D97-AF65-F5344CB8AC3E}">
        <p14:creationId xmlns:p14="http://schemas.microsoft.com/office/powerpoint/2010/main" val="39769864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rma libre: Forma 9">
            <a:extLst>
              <a:ext uri="{FF2B5EF4-FFF2-40B4-BE49-F238E27FC236}">
                <a16:creationId xmlns:a16="http://schemas.microsoft.com/office/drawing/2014/main" id="{B305EBB3-0F16-4B63-82ED-191AB224B8E2}"/>
              </a:ext>
            </a:extLst>
          </p:cNvPr>
          <p:cNvSpPr/>
          <p:nvPr userDrawn="1"/>
        </p:nvSpPr>
        <p:spPr>
          <a:xfrm>
            <a:off x="5512953" y="0"/>
            <a:ext cx="3522381" cy="6858000"/>
          </a:xfrm>
          <a:custGeom>
            <a:avLst/>
            <a:gdLst>
              <a:gd name="connsiteX0" fmla="*/ 0 w 3522381"/>
              <a:gd name="connsiteY0" fmla="*/ 0 h 6858000"/>
              <a:gd name="connsiteX1" fmla="*/ 3522381 w 3522381"/>
              <a:gd name="connsiteY1" fmla="*/ 0 h 6858000"/>
              <a:gd name="connsiteX2" fmla="*/ 51547 w 3522381"/>
              <a:gd name="connsiteY2" fmla="*/ 6858000 h 6858000"/>
              <a:gd name="connsiteX3" fmla="*/ 0 w 352238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22381" h="6858000">
                <a:moveTo>
                  <a:pt x="0" y="0"/>
                </a:moveTo>
                <a:lnTo>
                  <a:pt x="3522381" y="0"/>
                </a:lnTo>
                <a:lnTo>
                  <a:pt x="5154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s-MX" noProof="0"/>
          </a:p>
        </p:txBody>
      </p:sp>
      <p:sp>
        <p:nvSpPr>
          <p:cNvPr id="12" name="Marcador de posición de imagen 11">
            <a:extLst>
              <a:ext uri="{FF2B5EF4-FFF2-40B4-BE49-F238E27FC236}">
                <a16:creationId xmlns:a16="http://schemas.microsoft.com/office/drawing/2014/main" id="{1A440F4A-C2AF-406D-B420-CCF52F447AC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5504688" cy="6858000"/>
          </a:xfrm>
        </p:spPr>
        <p:txBody>
          <a:bodyPr rtlCol="0" anchor="ctr" anchorCtr="1"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rtl="0"/>
            <a:r>
              <a:rPr lang="es-MX" noProof="0"/>
              <a:t>Insertar imagen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1744DE2-A455-46F2-BE15-959050C87CE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274144" y="1291772"/>
            <a:ext cx="4379976" cy="3611880"/>
          </a:xfrm>
        </p:spPr>
        <p:txBody>
          <a:bodyPr vert="horz" lIns="91440" tIns="45720" rIns="91440" bIns="45720" rtlCol="0" anchor="b" anchorCtr="1">
            <a:noAutofit/>
          </a:bodyPr>
          <a:lstStyle>
            <a:lvl1pPr>
              <a:defRPr lang="en-GB" dirty="0"/>
            </a:lvl1pPr>
          </a:lstStyle>
          <a:p>
            <a:pPr marL="0" lvl="0" algn="ctr" rtl="0"/>
            <a:r>
              <a:rPr lang="es-MX" noProof="0"/>
              <a:t>TÍTULO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C9DE4F3-CE8F-41A0-BFDE-76D0DF1DF43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389079" y="5392401"/>
            <a:ext cx="4178808" cy="521208"/>
          </a:xfrm>
        </p:spPr>
        <p:txBody>
          <a:bodyPr vert="horz" lIns="91440" tIns="45720" rIns="91440" bIns="45720" rtlCol="0" anchor="t">
            <a:noAutofit/>
          </a:bodyPr>
          <a:lstStyle>
            <a:lvl1pPr marL="0" indent="0" algn="ctr">
              <a:buNone/>
              <a:defRPr lang="en-US" sz="1800" dirty="0">
                <a:solidFill>
                  <a:srgbClr val="B2606E"/>
                </a:solidFill>
              </a:defRPr>
            </a:lvl1pPr>
          </a:lstStyle>
          <a:p>
            <a:pPr lvl="0" rtl="0"/>
            <a:r>
              <a:rPr lang="es-MX" noProof="0"/>
              <a:t>Subtítulo</a:t>
            </a:r>
          </a:p>
        </p:txBody>
      </p:sp>
    </p:spTree>
    <p:extLst>
      <p:ext uri="{BB962C8B-B14F-4D97-AF65-F5344CB8AC3E}">
        <p14:creationId xmlns:p14="http://schemas.microsoft.com/office/powerpoint/2010/main" val="127085477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n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o 3">
            <a:extLst>
              <a:ext uri="{FF2B5EF4-FFF2-40B4-BE49-F238E27FC236}">
                <a16:creationId xmlns:a16="http://schemas.microsoft.com/office/drawing/2014/main" id="{859AE304-DA92-45D8-B258-61BEA6C99C0E}"/>
              </a:ext>
            </a:extLst>
          </p:cNvPr>
          <p:cNvGrpSpPr/>
          <p:nvPr userDrawn="1"/>
        </p:nvGrpSpPr>
        <p:grpSpPr>
          <a:xfrm>
            <a:off x="0" y="6086479"/>
            <a:ext cx="12192000" cy="600974"/>
            <a:chOff x="0" y="6086479"/>
            <a:chExt cx="12192000" cy="600974"/>
          </a:xfrm>
        </p:grpSpPr>
        <p:sp>
          <p:nvSpPr>
            <p:cNvPr id="5" name="Rectángulo 4">
              <a:extLst>
                <a:ext uri="{FF2B5EF4-FFF2-40B4-BE49-F238E27FC236}">
                  <a16:creationId xmlns:a16="http://schemas.microsoft.com/office/drawing/2014/main" id="{6BF91D02-B4A9-4013-94B6-079A8D06DE11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MX" noProof="0"/>
            </a:p>
          </p:txBody>
        </p:sp>
        <p:sp>
          <p:nvSpPr>
            <p:cNvPr id="7" name="Elipse 6">
              <a:extLst>
                <a:ext uri="{FF2B5EF4-FFF2-40B4-BE49-F238E27FC236}">
                  <a16:creationId xmlns:a16="http://schemas.microsoft.com/office/drawing/2014/main" id="{74DAC864-782A-48D4-8E15-9B35C60421BB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MX" noProof="0"/>
            </a:p>
          </p:txBody>
        </p:sp>
      </p:grpSp>
      <p:sp>
        <p:nvSpPr>
          <p:cNvPr id="8" name="Marcador de número de diapositiva 5">
            <a:extLst>
              <a:ext uri="{FF2B5EF4-FFF2-40B4-BE49-F238E27FC236}">
                <a16:creationId xmlns:a16="http://schemas.microsoft.com/office/drawing/2014/main" id="{73B7B0E2-E4FA-4B45-89A6-98E4C4DC1D24}"/>
              </a:ext>
            </a:extLst>
          </p:cNvPr>
          <p:cNvSpPr txBox="1">
            <a:spLocks/>
          </p:cNvSpPr>
          <p:nvPr userDrawn="1"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fld id="{247A4EEE-49CE-4F6C-BF32-B7FCC5EBBF45}" type="slidenum">
              <a:rPr lang="es-MX" sz="1200" noProof="0" smtClean="0">
                <a:solidFill>
                  <a:schemeClr val="bg1"/>
                </a:solidFill>
              </a:rPr>
              <a:pPr algn="ctr" rtl="0"/>
              <a:t>‹Nº›</a:t>
            </a:fld>
            <a:endParaRPr lang="es-MX" sz="1200" noProof="0">
              <a:solidFill>
                <a:schemeClr val="bg1"/>
              </a:solidFill>
            </a:endParaRP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A3EA16B2-FFAE-4A6E-977D-191BC1DB5B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en-US" noProof="0"/>
              <a:t>Click to edit Master title style</a:t>
            </a:r>
            <a:endParaRPr lang="es-MX" noProof="0"/>
          </a:p>
        </p:txBody>
      </p:sp>
      <p:sp>
        <p:nvSpPr>
          <p:cNvPr id="10" name="Marcador de texto 3">
            <a:extLst>
              <a:ext uri="{FF2B5EF4-FFF2-40B4-BE49-F238E27FC236}">
                <a16:creationId xmlns:a16="http://schemas.microsoft.com/office/drawing/2014/main" id="{436B2E80-B2B9-4309-8C9B-11D0B83C4337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MX" noProof="0"/>
              <a:t>Haz clic para modificar los estilos de texto del patrón</a:t>
            </a:r>
          </a:p>
        </p:txBody>
      </p:sp>
      <p:sp>
        <p:nvSpPr>
          <p:cNvPr id="11" name="Marcador de posición de imagen 2">
            <a:extLst>
              <a:ext uri="{FF2B5EF4-FFF2-40B4-BE49-F238E27FC236}">
                <a16:creationId xmlns:a16="http://schemas.microsoft.com/office/drawing/2014/main" id="{03DB89DF-F372-4E54-9DFD-D53E42A2B8E8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5183188" y="457201"/>
            <a:ext cx="6172200" cy="5403850"/>
          </a:xfrm>
        </p:spPr>
        <p:txBody>
          <a:bodyPr rtlCol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s-MX" noProof="0"/>
              <a:t>Haz clic en el ícono para agregar una imagen</a:t>
            </a:r>
          </a:p>
        </p:txBody>
      </p:sp>
    </p:spTree>
    <p:extLst>
      <p:ext uri="{BB962C8B-B14F-4D97-AF65-F5344CB8AC3E}">
        <p14:creationId xmlns:p14="http://schemas.microsoft.com/office/powerpoint/2010/main" val="42943465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_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posición de imagen 11">
            <a:extLst>
              <a:ext uri="{FF2B5EF4-FFF2-40B4-BE49-F238E27FC236}">
                <a16:creationId xmlns:a16="http://schemas.microsoft.com/office/drawing/2014/main" id="{47CEAAF6-CCA9-40F8-8A3D-FAAD92220D1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2" y="0"/>
            <a:ext cx="12192001" cy="6858000"/>
          </a:xfrm>
        </p:spPr>
        <p:txBody>
          <a:bodyPr rtlCol="0" anchor="ctr" anchorCtr="1"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rtl="0"/>
            <a:r>
              <a:rPr lang="es-MX" noProof="0"/>
              <a:t>Insertar imagen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1744DE2-A455-46F2-BE15-959050C87CE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16020" y="2404234"/>
            <a:ext cx="5330038" cy="1746504"/>
          </a:xfrm>
        </p:spPr>
        <p:txBody>
          <a:bodyPr vert="horz" lIns="0" tIns="45720" rIns="0" bIns="45720" rtlCol="0" anchor="b" anchorCtr="1">
            <a:noAutofit/>
          </a:bodyPr>
          <a:lstStyle>
            <a:lvl1pPr>
              <a:defRPr lang="en-GB" dirty="0">
                <a:solidFill>
                  <a:schemeClr val="bg1"/>
                </a:solidFill>
              </a:defRPr>
            </a:lvl1pPr>
          </a:lstStyle>
          <a:p>
            <a:pPr marL="0" lvl="0" rtl="0"/>
            <a:r>
              <a:rPr lang="es-MX" noProof="0"/>
              <a:t>TÍTULO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C9DE4F3-CE8F-41A0-BFDE-76D0DF1DF43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53180" y="4553291"/>
            <a:ext cx="5049510" cy="521208"/>
          </a:xfrm>
        </p:spPr>
        <p:txBody>
          <a:bodyPr vert="horz" lIns="0" tIns="0" rIns="0" bIns="0" rtlCol="0" anchor="t" anchorCtr="1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GB" sz="2000" dirty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MX" noProof="0"/>
              <a:t>Subtítulo</a:t>
            </a:r>
          </a:p>
        </p:txBody>
      </p:sp>
    </p:spTree>
    <p:extLst>
      <p:ext uri="{BB962C8B-B14F-4D97-AF65-F5344CB8AC3E}">
        <p14:creationId xmlns:p14="http://schemas.microsoft.com/office/powerpoint/2010/main" val="34771756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abezado de sección con ima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posición de imagen 11">
            <a:extLst>
              <a:ext uri="{FF2B5EF4-FFF2-40B4-BE49-F238E27FC236}">
                <a16:creationId xmlns:a16="http://schemas.microsoft.com/office/drawing/2014/main" id="{AAF32A0B-D38A-4E4A-BD5E-94B67129650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2" y="0"/>
            <a:ext cx="12192001" cy="6858000"/>
          </a:xfrm>
        </p:spPr>
        <p:txBody>
          <a:bodyPr rtlCol="0" anchor="ctr" anchorCtr="1"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</a:lstStyle>
          <a:p>
            <a:pPr rtl="0"/>
            <a:r>
              <a:rPr lang="es-MX" noProof="0"/>
              <a:t>Insertar imagen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DCD3B46-48AB-439D-A981-D3596F9775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0288" y="2313432"/>
            <a:ext cx="6592824" cy="2852737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n-GB" sz="6000" dirty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n-US" noProof="0"/>
              <a:t>Click to edit Master title style</a:t>
            </a:r>
            <a:endParaRPr lang="es-MX" noProof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728D712-0D13-4ECD-9BEB-B8EE651FF63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590288" y="5193792"/>
            <a:ext cx="6592824" cy="978408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1600">
                <a:solidFill>
                  <a:schemeClr val="bg1"/>
                </a:solidFill>
              </a:defRPr>
            </a:lvl1pPr>
          </a:lstStyle>
          <a:p>
            <a:pPr marL="228600" lvl="0" indent="-228600" rtl="0"/>
            <a:r>
              <a:rPr lang="es-MX" noProof="0"/>
              <a:t>Haz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34113088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 Contenido_2 colum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Marcador de posición de imagen 8">
            <a:extLst>
              <a:ext uri="{FF2B5EF4-FFF2-40B4-BE49-F238E27FC236}">
                <a16:creationId xmlns:a16="http://schemas.microsoft.com/office/drawing/2014/main" id="{A46D6285-06A8-4297-915D-0A280359C28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836125" y="0"/>
            <a:ext cx="5355875" cy="6858000"/>
          </a:xfrm>
        </p:spPr>
        <p:txBody>
          <a:bodyPr vert="horz" lIns="91440" tIns="45720" rIns="91440" bIns="45720" rtlCol="0" anchor="ctr" anchorCtr="1">
            <a:normAutofit/>
          </a:bodyPr>
          <a:lstStyle>
            <a:lvl1pPr>
              <a:defRPr lang="en-GB" sz="2400">
                <a:solidFill>
                  <a:schemeClr val="tx1"/>
                </a:solidFill>
              </a:defRPr>
            </a:lvl1pPr>
          </a:lstStyle>
          <a:p>
            <a:pPr marL="0" lvl="0" indent="0" rtl="0">
              <a:buNone/>
            </a:pPr>
            <a:r>
              <a:rPr lang="es-MX" noProof="0"/>
              <a:t>Insertar imagen</a:t>
            </a:r>
          </a:p>
        </p:txBody>
      </p:sp>
      <p:sp>
        <p:nvSpPr>
          <p:cNvPr id="14" name="Marcador de texto 12">
            <a:extLst>
              <a:ext uri="{FF2B5EF4-FFF2-40B4-BE49-F238E27FC236}">
                <a16:creationId xmlns:a16="http://schemas.microsoft.com/office/drawing/2014/main" id="{C7F0E85E-786D-44FC-A9C8-8853277D7C3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86558" y="2717803"/>
            <a:ext cx="2834640" cy="3368675"/>
          </a:xfrm>
        </p:spPr>
        <p:txBody>
          <a:bodyPr vert="horz" wrap="square" lIns="0" tIns="45720" rIns="0" bIns="45720" rtlCol="0" anchor="t">
            <a:noAutofit/>
          </a:bodyPr>
          <a:lstStyle>
            <a:lvl1pPr marL="0" indent="0">
              <a:buNone/>
              <a:defRPr lang="en-US" sz="1400" dirty="0" smtClean="0">
                <a:latin typeface="+mn-lt"/>
                <a:ea typeface="+mj-ea"/>
                <a:cs typeface="+mj-cs"/>
              </a:defRPr>
            </a:lvl1pPr>
          </a:lstStyle>
          <a:p>
            <a:pPr marL="57150" lvl="0" indent="-285750" rtl="0">
              <a:lnSpc>
                <a:spcPct val="100000"/>
              </a:lnSpc>
              <a:spcBef>
                <a:spcPct val="0"/>
              </a:spcBef>
            </a:pPr>
            <a:r>
              <a:rPr lang="es-MX" noProof="0"/>
              <a:t>Haz clic para modificar los estilos de texto del patrón</a:t>
            </a:r>
          </a:p>
        </p:txBody>
      </p:sp>
      <p:sp>
        <p:nvSpPr>
          <p:cNvPr id="13" name="Marcador de posición de texto 12">
            <a:extLst>
              <a:ext uri="{FF2B5EF4-FFF2-40B4-BE49-F238E27FC236}">
                <a16:creationId xmlns:a16="http://schemas.microsoft.com/office/drawing/2014/main" id="{B48BA177-B717-42B2-884C-04576C20342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7700" y="2717803"/>
            <a:ext cx="2834640" cy="3368675"/>
          </a:xfrm>
        </p:spPr>
        <p:txBody>
          <a:bodyPr vert="horz" wrap="square" lIns="0" tIns="45720" rIns="0" bIns="45720" rtlCol="0" anchor="t">
            <a:noAutofit/>
          </a:bodyPr>
          <a:lstStyle>
            <a:lvl1pPr marL="0" indent="0">
              <a:buNone/>
              <a:defRPr lang="en-US" sz="1400" dirty="0" smtClean="0">
                <a:latin typeface="+mn-lt"/>
                <a:ea typeface="+mj-ea"/>
                <a:cs typeface="+mj-cs"/>
              </a:defRPr>
            </a:lvl1pPr>
          </a:lstStyle>
          <a:p>
            <a:pPr marL="57150" lvl="0" indent="-285750" rtl="0">
              <a:lnSpc>
                <a:spcPct val="100000"/>
              </a:lnSpc>
              <a:spcBef>
                <a:spcPct val="0"/>
              </a:spcBef>
            </a:pPr>
            <a:r>
              <a:rPr lang="en-US" noProof="0"/>
              <a:t>Click to edit Master text styles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558FCDE-8F3F-4E83-B550-DF944B424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186" y="557439"/>
            <a:ext cx="6891564" cy="830997"/>
          </a:xfrm>
        </p:spPr>
        <p:txBody>
          <a:bodyPr vert="horz" wrap="square" lIns="0" tIns="45720" rIns="91440" bIns="45720" rtlCol="0" anchor="t">
            <a:noAutofit/>
          </a:bodyPr>
          <a:lstStyle>
            <a:lvl1pPr>
              <a:defRPr lang="en-GB" sz="2400">
                <a:latin typeface="Corbel" panose="020B0503020204020204" pitchFamily="34" charset="0"/>
              </a:defRPr>
            </a:lvl1pPr>
          </a:lstStyle>
          <a:p>
            <a:pPr lvl="0" rtl="0">
              <a:lnSpc>
                <a:spcPct val="100000"/>
              </a:lnSpc>
            </a:pPr>
            <a:r>
              <a:rPr lang="en-US" noProof="0"/>
              <a:t>Click to edit Master title style</a:t>
            </a:r>
            <a:endParaRPr lang="es-MX" noProof="0"/>
          </a:p>
        </p:txBody>
      </p:sp>
      <p:sp>
        <p:nvSpPr>
          <p:cNvPr id="16" name="Marcador de contenido 15">
            <a:extLst>
              <a:ext uri="{FF2B5EF4-FFF2-40B4-BE49-F238E27FC236}">
                <a16:creationId xmlns:a16="http://schemas.microsoft.com/office/drawing/2014/main" id="{C1ABB07C-6957-412E-9A87-72242AA3EE85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906451" y="1981200"/>
            <a:ext cx="548640" cy="548640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 rtl="0"/>
            <a:r>
              <a:rPr lang="es-MX" noProof="0"/>
              <a:t>Icono</a:t>
            </a:r>
          </a:p>
        </p:txBody>
      </p:sp>
      <p:sp>
        <p:nvSpPr>
          <p:cNvPr id="17" name="Marcador de contenido 15">
            <a:extLst>
              <a:ext uri="{FF2B5EF4-FFF2-40B4-BE49-F238E27FC236}">
                <a16:creationId xmlns:a16="http://schemas.microsoft.com/office/drawing/2014/main" id="{6DF8CB66-232E-4CE3-96FC-CE37C74994E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5645309" y="1981200"/>
            <a:ext cx="548640" cy="548640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 rtl="0"/>
            <a:r>
              <a:rPr lang="es-MX" noProof="0"/>
              <a:t>Icono</a:t>
            </a:r>
          </a:p>
        </p:txBody>
      </p:sp>
      <p:sp>
        <p:nvSpPr>
          <p:cNvPr id="18" name="Marcador de número de diapositiva 7">
            <a:extLst>
              <a:ext uri="{FF2B5EF4-FFF2-40B4-BE49-F238E27FC236}">
                <a16:creationId xmlns:a16="http://schemas.microsoft.com/office/drawing/2014/main" id="{8728750D-82C7-4A8D-A7C7-5549346679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>
              <a:defRPr lang="en-GB" sz="1200" smtClean="0">
                <a:solidFill>
                  <a:schemeClr val="bg1"/>
                </a:solidFill>
              </a:defRPr>
            </a:lvl1pPr>
          </a:lstStyle>
          <a:p>
            <a:pPr algn="ctr" rtl="0"/>
            <a:fld id="{817179DE-9BF3-494C-804F-0C7C90AC8700}" type="slidenum">
              <a:rPr lang="es-MX" noProof="0" smtClean="0"/>
              <a:pPr algn="ctr" rtl="0"/>
              <a:t>‹Nº›</a:t>
            </a:fld>
            <a:endParaRPr lang="es-MX" noProof="0"/>
          </a:p>
        </p:txBody>
      </p:sp>
    </p:spTree>
    <p:extLst>
      <p:ext uri="{BB962C8B-B14F-4D97-AF65-F5344CB8AC3E}">
        <p14:creationId xmlns:p14="http://schemas.microsoft.com/office/powerpoint/2010/main" val="27720493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 Contenido_3 colum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Marcador de posición de imagen 8">
            <a:extLst>
              <a:ext uri="{FF2B5EF4-FFF2-40B4-BE49-F238E27FC236}">
                <a16:creationId xmlns:a16="http://schemas.microsoft.com/office/drawing/2014/main" id="{A46D6285-06A8-4297-915D-0A280359C28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92000" cy="6858000"/>
          </a:xfrm>
        </p:spPr>
        <p:txBody>
          <a:bodyPr vert="horz" lIns="91440" tIns="45720" rIns="91440" bIns="45720" rtlCol="0" anchor="ctr" anchorCtr="1">
            <a:normAutofit/>
          </a:bodyPr>
          <a:lstStyle>
            <a:lvl1pPr>
              <a:defRPr lang="en-GB" sz="2400">
                <a:solidFill>
                  <a:schemeClr val="tx1"/>
                </a:solidFill>
              </a:defRPr>
            </a:lvl1pPr>
          </a:lstStyle>
          <a:p>
            <a:pPr marL="0" lvl="0" indent="0" rtl="0">
              <a:buNone/>
            </a:pPr>
            <a:r>
              <a:rPr lang="es-MX" noProof="0"/>
              <a:t>Insertar imagen</a:t>
            </a:r>
          </a:p>
        </p:txBody>
      </p:sp>
      <p:sp>
        <p:nvSpPr>
          <p:cNvPr id="14" name="Marcador de texto 12">
            <a:extLst>
              <a:ext uri="{FF2B5EF4-FFF2-40B4-BE49-F238E27FC236}">
                <a16:creationId xmlns:a16="http://schemas.microsoft.com/office/drawing/2014/main" id="{C7F0E85E-786D-44FC-A9C8-8853277D7C3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888842" y="2717803"/>
            <a:ext cx="2377440" cy="3368675"/>
          </a:xfrm>
        </p:spPr>
        <p:txBody>
          <a:bodyPr vert="horz" wrap="square" lIns="0" tIns="45720" rIns="0" bIns="45720" rtlCol="0" anchor="t">
            <a:noAutofit/>
          </a:bodyPr>
          <a:lstStyle>
            <a:lvl1pPr marL="0" indent="0">
              <a:buNone/>
              <a:defRPr lang="en-US" sz="1400" dirty="0" smtClean="0">
                <a:solidFill>
                  <a:schemeClr val="bg1">
                    <a:lumMod val="9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pPr marL="57150" lvl="0" indent="-285750" rtl="0">
              <a:lnSpc>
                <a:spcPct val="100000"/>
              </a:lnSpc>
              <a:spcBef>
                <a:spcPct val="0"/>
              </a:spcBef>
            </a:pPr>
            <a:r>
              <a:rPr lang="en-US" noProof="0"/>
              <a:t>Click to edit Master text styles</a:t>
            </a:r>
          </a:p>
        </p:txBody>
      </p:sp>
      <p:sp>
        <p:nvSpPr>
          <p:cNvPr id="13" name="Marcador de posición de texto 12">
            <a:extLst>
              <a:ext uri="{FF2B5EF4-FFF2-40B4-BE49-F238E27FC236}">
                <a16:creationId xmlns:a16="http://schemas.microsoft.com/office/drawing/2014/main" id="{B48BA177-B717-42B2-884C-04576C20342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7700" y="2717803"/>
            <a:ext cx="2377440" cy="3368675"/>
          </a:xfrm>
        </p:spPr>
        <p:txBody>
          <a:bodyPr vert="horz" wrap="square" lIns="0" tIns="45720" rIns="0" bIns="45720" rtlCol="0" anchor="t">
            <a:noAutofit/>
          </a:bodyPr>
          <a:lstStyle>
            <a:lvl1pPr marL="0" indent="0">
              <a:buNone/>
              <a:defRPr lang="en-US" sz="1400" dirty="0" smtClean="0">
                <a:solidFill>
                  <a:schemeClr val="bg1">
                    <a:lumMod val="9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pPr marL="57150" lvl="0" indent="-285750" rtl="0">
              <a:lnSpc>
                <a:spcPct val="100000"/>
              </a:lnSpc>
              <a:spcBef>
                <a:spcPct val="0"/>
              </a:spcBef>
            </a:pPr>
            <a:r>
              <a:rPr lang="en-US" noProof="0"/>
              <a:t>Click to edit Master text styles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558FCDE-8F3F-4E83-B550-DF944B424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186" y="557439"/>
            <a:ext cx="10206264" cy="830997"/>
          </a:xfrm>
        </p:spPr>
        <p:txBody>
          <a:bodyPr vert="horz" wrap="square" lIns="0" tIns="45720" rIns="91440" bIns="45720" rtlCol="0" anchor="t">
            <a:noAutofit/>
          </a:bodyPr>
          <a:lstStyle>
            <a:lvl1pPr>
              <a:defRPr lang="en-GB" sz="2400">
                <a:solidFill>
                  <a:schemeClr val="bg1">
                    <a:lumMod val="95000"/>
                  </a:schemeClr>
                </a:solidFill>
                <a:latin typeface="Corbel" panose="020B0503020204020204" pitchFamily="34" charset="0"/>
              </a:defRPr>
            </a:lvl1pPr>
          </a:lstStyle>
          <a:p>
            <a:pPr lvl="0" rtl="0">
              <a:lnSpc>
                <a:spcPct val="100000"/>
              </a:lnSpc>
            </a:pPr>
            <a:r>
              <a:rPr lang="en-US" noProof="0"/>
              <a:t>Click to edit Master title style</a:t>
            </a:r>
            <a:endParaRPr lang="es-MX" noProof="0"/>
          </a:p>
        </p:txBody>
      </p:sp>
      <p:sp>
        <p:nvSpPr>
          <p:cNvPr id="16" name="Marcador de contenido 15">
            <a:extLst>
              <a:ext uri="{FF2B5EF4-FFF2-40B4-BE49-F238E27FC236}">
                <a16:creationId xmlns:a16="http://schemas.microsoft.com/office/drawing/2014/main" id="{C1ABB07C-6957-412E-9A87-72242AA3EE85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562100" y="1981200"/>
            <a:ext cx="548640" cy="548640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 rtl="0"/>
            <a:r>
              <a:rPr lang="es-MX" noProof="0"/>
              <a:t>Icono</a:t>
            </a:r>
          </a:p>
        </p:txBody>
      </p:sp>
      <p:sp>
        <p:nvSpPr>
          <p:cNvPr id="17" name="Marcador de contenido 15">
            <a:extLst>
              <a:ext uri="{FF2B5EF4-FFF2-40B4-BE49-F238E27FC236}">
                <a16:creationId xmlns:a16="http://schemas.microsoft.com/office/drawing/2014/main" id="{6DF8CB66-232E-4CE3-96FC-CE37C74994E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803242" y="1981200"/>
            <a:ext cx="548640" cy="548640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 rtl="0"/>
            <a:r>
              <a:rPr lang="es-MX" noProof="0"/>
              <a:t>Icono</a:t>
            </a:r>
          </a:p>
        </p:txBody>
      </p:sp>
      <p:sp>
        <p:nvSpPr>
          <p:cNvPr id="8" name="Marcador de texto 12">
            <a:extLst>
              <a:ext uri="{FF2B5EF4-FFF2-40B4-BE49-F238E27FC236}">
                <a16:creationId xmlns:a16="http://schemas.microsoft.com/office/drawing/2014/main" id="{DEF523FD-B1FC-40A7-93AA-389CB38E17C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129985" y="2717803"/>
            <a:ext cx="2377440" cy="3368675"/>
          </a:xfrm>
        </p:spPr>
        <p:txBody>
          <a:bodyPr vert="horz" wrap="square" lIns="0" tIns="45720" rIns="0" bIns="45720" rtlCol="0" anchor="t">
            <a:noAutofit/>
          </a:bodyPr>
          <a:lstStyle>
            <a:lvl1pPr marL="0" indent="0">
              <a:buNone/>
              <a:defRPr lang="en-US" sz="1400" dirty="0" smtClean="0">
                <a:solidFill>
                  <a:schemeClr val="bg1">
                    <a:lumMod val="9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pPr marL="57150" lvl="0" indent="-285750" rtl="0">
              <a:lnSpc>
                <a:spcPct val="100000"/>
              </a:lnSpc>
              <a:spcBef>
                <a:spcPct val="0"/>
              </a:spcBef>
            </a:pPr>
            <a:r>
              <a:rPr lang="es-MX" noProof="0"/>
              <a:t>Haz clic para modificar los estilos de texto del patrón</a:t>
            </a:r>
          </a:p>
        </p:txBody>
      </p:sp>
      <p:sp>
        <p:nvSpPr>
          <p:cNvPr id="10" name="Marcador de contenido 15">
            <a:extLst>
              <a:ext uri="{FF2B5EF4-FFF2-40B4-BE49-F238E27FC236}">
                <a16:creationId xmlns:a16="http://schemas.microsoft.com/office/drawing/2014/main" id="{B60C8CC8-C869-4395-B389-D76DF4A56AA1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8044385" y="1981200"/>
            <a:ext cx="548640" cy="548640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 rtl="0"/>
            <a:r>
              <a:rPr lang="es-MX" noProof="0"/>
              <a:t>Icono</a:t>
            </a:r>
          </a:p>
        </p:txBody>
      </p:sp>
      <p:sp>
        <p:nvSpPr>
          <p:cNvPr id="11" name="Marcador de número de diapositiva 7">
            <a:extLst>
              <a:ext uri="{FF2B5EF4-FFF2-40B4-BE49-F238E27FC236}">
                <a16:creationId xmlns:a16="http://schemas.microsoft.com/office/drawing/2014/main" id="{E10AF5F6-7B7D-4CE6-A1D0-2F46804D3C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>
              <a:defRPr lang="en-GB" sz="1200" smtClean="0">
                <a:solidFill>
                  <a:schemeClr val="bg1"/>
                </a:solidFill>
              </a:defRPr>
            </a:lvl1pPr>
          </a:lstStyle>
          <a:p>
            <a:pPr algn="ctr" rtl="0"/>
            <a:fld id="{817179DE-9BF3-494C-804F-0C7C90AC8700}" type="slidenum">
              <a:rPr lang="es-MX" noProof="0" smtClean="0"/>
              <a:pPr algn="ctr" rtl="0"/>
              <a:t>‹Nº›</a:t>
            </a:fld>
            <a:endParaRPr lang="es-MX" noProof="0"/>
          </a:p>
        </p:txBody>
      </p:sp>
    </p:spTree>
    <p:extLst>
      <p:ext uri="{BB962C8B-B14F-4D97-AF65-F5344CB8AC3E}">
        <p14:creationId xmlns:p14="http://schemas.microsoft.com/office/powerpoint/2010/main" val="10548049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 Contenido_2 columna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Marcador de posición de imagen 8">
            <a:extLst>
              <a:ext uri="{FF2B5EF4-FFF2-40B4-BE49-F238E27FC236}">
                <a16:creationId xmlns:a16="http://schemas.microsoft.com/office/drawing/2014/main" id="{A46D6285-06A8-4297-915D-0A280359C28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92000" cy="6858000"/>
          </a:xfrm>
        </p:spPr>
        <p:txBody>
          <a:bodyPr vert="horz" lIns="91440" tIns="45720" rIns="91440" bIns="45720" rtlCol="0" anchor="ctr" anchorCtr="1">
            <a:normAutofit/>
          </a:bodyPr>
          <a:lstStyle>
            <a:lvl1pPr>
              <a:defRPr lang="en-GB" sz="2400">
                <a:solidFill>
                  <a:schemeClr val="tx1"/>
                </a:solidFill>
              </a:defRPr>
            </a:lvl1pPr>
          </a:lstStyle>
          <a:p>
            <a:pPr marL="0" lvl="0" indent="0" rtl="0">
              <a:buNone/>
            </a:pPr>
            <a:r>
              <a:rPr lang="es-MX" noProof="0"/>
              <a:t>Insertar imagen</a:t>
            </a:r>
          </a:p>
        </p:txBody>
      </p:sp>
      <p:sp>
        <p:nvSpPr>
          <p:cNvPr id="13" name="Marcador de texto 12">
            <a:extLst>
              <a:ext uri="{FF2B5EF4-FFF2-40B4-BE49-F238E27FC236}">
                <a16:creationId xmlns:a16="http://schemas.microsoft.com/office/drawing/2014/main" id="{B48BA177-B717-42B2-884C-04576C20342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809750" y="1847927"/>
            <a:ext cx="7315200" cy="1461613"/>
          </a:xfrm>
        </p:spPr>
        <p:txBody>
          <a:bodyPr vert="horz" wrap="square" lIns="0" tIns="45720" rIns="0" bIns="45720" rtlCol="0" anchor="t">
            <a:noAutofit/>
          </a:bodyPr>
          <a:lstStyle>
            <a:lvl1pPr>
              <a:defRPr lang="en-US" sz="1400" dirty="0" smtClean="0">
                <a:solidFill>
                  <a:schemeClr val="bg1">
                    <a:lumMod val="9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pPr marL="0" lvl="0" rtl="0">
              <a:lnSpc>
                <a:spcPct val="100000"/>
              </a:lnSpc>
              <a:spcBef>
                <a:spcPct val="0"/>
              </a:spcBef>
              <a:buNone/>
            </a:pPr>
            <a:r>
              <a:rPr lang="es-MX" noProof="0"/>
              <a:t>Haz clic para modificar los estilos de texto del patrón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558FCDE-8F3F-4E83-B550-DF944B424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186" y="557439"/>
            <a:ext cx="10206264" cy="830997"/>
          </a:xfrm>
        </p:spPr>
        <p:txBody>
          <a:bodyPr vert="horz" wrap="square" lIns="0" tIns="45720" rIns="91440" bIns="45720" rtlCol="0" anchor="t">
            <a:noAutofit/>
          </a:bodyPr>
          <a:lstStyle>
            <a:lvl1pPr>
              <a:defRPr lang="en-GB" sz="2400">
                <a:solidFill>
                  <a:schemeClr val="bg1">
                    <a:lumMod val="95000"/>
                  </a:schemeClr>
                </a:solidFill>
                <a:latin typeface="Corbel" panose="020B0503020204020204" pitchFamily="34" charset="0"/>
              </a:defRPr>
            </a:lvl1pPr>
          </a:lstStyle>
          <a:p>
            <a:pPr lvl="0" rtl="0">
              <a:lnSpc>
                <a:spcPct val="100000"/>
              </a:lnSpc>
            </a:pPr>
            <a:r>
              <a:rPr lang="en-US" noProof="0"/>
              <a:t>Click to edit Master title style</a:t>
            </a:r>
            <a:endParaRPr lang="es-MX" noProof="0"/>
          </a:p>
        </p:txBody>
      </p:sp>
      <p:sp>
        <p:nvSpPr>
          <p:cNvPr id="16" name="Marcador de contenido 15">
            <a:extLst>
              <a:ext uri="{FF2B5EF4-FFF2-40B4-BE49-F238E27FC236}">
                <a16:creationId xmlns:a16="http://schemas.microsoft.com/office/drawing/2014/main" id="{C1ABB07C-6957-412E-9A87-72242AA3EE85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47700" y="2304413"/>
            <a:ext cx="548640" cy="548640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 rtl="0"/>
            <a:r>
              <a:rPr lang="es-MX" noProof="0"/>
              <a:t>Icono</a:t>
            </a:r>
          </a:p>
        </p:txBody>
      </p:sp>
      <p:sp>
        <p:nvSpPr>
          <p:cNvPr id="11" name="Marcador de posición de texto 12">
            <a:extLst>
              <a:ext uri="{FF2B5EF4-FFF2-40B4-BE49-F238E27FC236}">
                <a16:creationId xmlns:a16="http://schemas.microsoft.com/office/drawing/2014/main" id="{C3BB8EAB-4266-4938-A8CB-6D18C938017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09750" y="4048520"/>
            <a:ext cx="7315200" cy="1461613"/>
          </a:xfrm>
        </p:spPr>
        <p:txBody>
          <a:bodyPr vert="horz" wrap="square" lIns="0" tIns="45720" rIns="0" bIns="45720" rtlCol="0" anchor="t">
            <a:noAutofit/>
          </a:bodyPr>
          <a:lstStyle>
            <a:lvl1pPr>
              <a:defRPr lang="en-US" sz="1400" dirty="0" smtClean="0">
                <a:solidFill>
                  <a:schemeClr val="bg1">
                    <a:lumMod val="9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pPr marL="0" lvl="0" rtl="0">
              <a:lnSpc>
                <a:spcPct val="100000"/>
              </a:lnSpc>
              <a:spcBef>
                <a:spcPct val="0"/>
              </a:spcBef>
              <a:buNone/>
            </a:pPr>
            <a:r>
              <a:rPr lang="es-MX" noProof="0"/>
              <a:t>Haz clic para modificar los estilos de texto del patrón</a:t>
            </a:r>
          </a:p>
        </p:txBody>
      </p:sp>
      <p:sp>
        <p:nvSpPr>
          <p:cNvPr id="12" name="Marcador de contenido 15">
            <a:extLst>
              <a:ext uri="{FF2B5EF4-FFF2-40B4-BE49-F238E27FC236}">
                <a16:creationId xmlns:a16="http://schemas.microsoft.com/office/drawing/2014/main" id="{716D363C-A0A5-4FB1-8CC2-850C0CD9F4E7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47700" y="4505006"/>
            <a:ext cx="548640" cy="548640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 rtl="0"/>
            <a:r>
              <a:rPr lang="es-MX" noProof="0"/>
              <a:t>Icono</a:t>
            </a:r>
          </a:p>
        </p:txBody>
      </p:sp>
      <p:sp>
        <p:nvSpPr>
          <p:cNvPr id="15" name="Marcador de número de diapositiva 7">
            <a:extLst>
              <a:ext uri="{FF2B5EF4-FFF2-40B4-BE49-F238E27FC236}">
                <a16:creationId xmlns:a16="http://schemas.microsoft.com/office/drawing/2014/main" id="{AAF4A39B-C3C3-4691-BB94-371047ADD5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>
              <a:defRPr lang="en-GB" sz="1200" smtClean="0">
                <a:solidFill>
                  <a:schemeClr val="bg1"/>
                </a:solidFill>
              </a:defRPr>
            </a:lvl1pPr>
          </a:lstStyle>
          <a:p>
            <a:pPr algn="ctr" rtl="0"/>
            <a:fld id="{817179DE-9BF3-494C-804F-0C7C90AC8700}" type="slidenum">
              <a:rPr lang="es-MX" noProof="0" smtClean="0"/>
              <a:pPr algn="ctr" rtl="0"/>
              <a:t>‹Nº›</a:t>
            </a:fld>
            <a:endParaRPr lang="es-MX" noProof="0"/>
          </a:p>
        </p:txBody>
      </p:sp>
    </p:spTree>
    <p:extLst>
      <p:ext uri="{BB962C8B-B14F-4D97-AF65-F5344CB8AC3E}">
        <p14:creationId xmlns:p14="http://schemas.microsoft.com/office/powerpoint/2010/main" val="24471900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 Contenido_1 colum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Marcador de posición de imagen 8">
            <a:extLst>
              <a:ext uri="{FF2B5EF4-FFF2-40B4-BE49-F238E27FC236}">
                <a16:creationId xmlns:a16="http://schemas.microsoft.com/office/drawing/2014/main" id="{A46D6285-06A8-4297-915D-0A280359C28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92000" cy="6858000"/>
          </a:xfrm>
        </p:spPr>
        <p:txBody>
          <a:bodyPr vert="horz" lIns="91440" tIns="45720" rIns="91440" bIns="45720" rtlCol="0" anchor="ctr" anchorCtr="1">
            <a:normAutofit/>
          </a:bodyPr>
          <a:lstStyle>
            <a:lvl1pPr>
              <a:defRPr lang="en-GB" sz="2400">
                <a:solidFill>
                  <a:schemeClr val="tx1"/>
                </a:solidFill>
              </a:defRPr>
            </a:lvl1pPr>
          </a:lstStyle>
          <a:p>
            <a:pPr marL="0" lvl="0" indent="0" rtl="0">
              <a:buNone/>
            </a:pPr>
            <a:r>
              <a:rPr lang="es-MX" noProof="0"/>
              <a:t>Insertar imagen</a:t>
            </a:r>
          </a:p>
        </p:txBody>
      </p:sp>
      <p:sp>
        <p:nvSpPr>
          <p:cNvPr id="13" name="Marcador de posición de texto 12">
            <a:extLst>
              <a:ext uri="{FF2B5EF4-FFF2-40B4-BE49-F238E27FC236}">
                <a16:creationId xmlns:a16="http://schemas.microsoft.com/office/drawing/2014/main" id="{B48BA177-B717-42B2-884C-04576C20342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562100" y="1733627"/>
            <a:ext cx="2438400" cy="4248073"/>
          </a:xfrm>
        </p:spPr>
        <p:txBody>
          <a:bodyPr vert="horz" wrap="square" lIns="0" tIns="45720" rIns="0" bIns="45720" rtlCol="0" anchor="t">
            <a:noAutofit/>
          </a:bodyPr>
          <a:lstStyle>
            <a:lvl1pPr>
              <a:defRPr lang="en-US" sz="1400" dirty="0" smtClean="0">
                <a:solidFill>
                  <a:schemeClr val="bg1">
                    <a:lumMod val="9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pPr marL="0" lvl="0" rtl="0">
              <a:lnSpc>
                <a:spcPct val="100000"/>
              </a:lnSpc>
              <a:spcBef>
                <a:spcPct val="0"/>
              </a:spcBef>
              <a:buNone/>
            </a:pPr>
            <a:r>
              <a:rPr lang="es-MX" noProof="0"/>
              <a:t>Haz clic para modificar los estilos de texto del patrón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558FCDE-8F3F-4E83-B550-DF944B424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186" y="557439"/>
            <a:ext cx="10206264" cy="830997"/>
          </a:xfrm>
        </p:spPr>
        <p:txBody>
          <a:bodyPr vert="horz" wrap="square" lIns="0" tIns="45720" rIns="91440" bIns="45720" rtlCol="0" anchor="t">
            <a:noAutofit/>
          </a:bodyPr>
          <a:lstStyle>
            <a:lvl1pPr>
              <a:defRPr lang="en-GB" sz="2400">
                <a:solidFill>
                  <a:schemeClr val="bg1">
                    <a:lumMod val="95000"/>
                  </a:schemeClr>
                </a:solidFill>
                <a:latin typeface="Corbel" panose="020B0503020204020204" pitchFamily="34" charset="0"/>
              </a:defRPr>
            </a:lvl1pPr>
          </a:lstStyle>
          <a:p>
            <a:pPr lvl="0" rtl="0">
              <a:lnSpc>
                <a:spcPct val="100000"/>
              </a:lnSpc>
            </a:pPr>
            <a:r>
              <a:rPr lang="en-US" noProof="0"/>
              <a:t>Click to edit Master title style</a:t>
            </a:r>
            <a:endParaRPr lang="es-MX" noProof="0"/>
          </a:p>
        </p:txBody>
      </p:sp>
      <p:sp>
        <p:nvSpPr>
          <p:cNvPr id="16" name="Marcador de contenido 15">
            <a:extLst>
              <a:ext uri="{FF2B5EF4-FFF2-40B4-BE49-F238E27FC236}">
                <a16:creationId xmlns:a16="http://schemas.microsoft.com/office/drawing/2014/main" id="{C1ABB07C-6957-412E-9A87-72242AA3EE85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47700" y="1733627"/>
            <a:ext cx="548640" cy="548640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 rtl="0"/>
            <a:r>
              <a:rPr lang="es-MX" noProof="0"/>
              <a:t>Icono</a:t>
            </a:r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100F546D-5491-4A19-9725-5C920C5738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>
              <a:defRPr lang="en-GB" sz="1200" smtClean="0">
                <a:solidFill>
                  <a:schemeClr val="bg1"/>
                </a:solidFill>
              </a:defRPr>
            </a:lvl1pPr>
          </a:lstStyle>
          <a:p>
            <a:pPr algn="ctr" rtl="0"/>
            <a:fld id="{817179DE-9BF3-494C-804F-0C7C90AC8700}" type="slidenum">
              <a:rPr lang="es-MX" noProof="0" smtClean="0"/>
              <a:pPr algn="ctr" rtl="0"/>
              <a:t>‹Nº›</a:t>
            </a:fld>
            <a:endParaRPr lang="es-MX" noProof="0"/>
          </a:p>
        </p:txBody>
      </p:sp>
    </p:spTree>
    <p:extLst>
      <p:ext uri="{BB962C8B-B14F-4D97-AF65-F5344CB8AC3E}">
        <p14:creationId xmlns:p14="http://schemas.microsoft.com/office/powerpoint/2010/main" val="22159733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 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Marcador de posición de texto 12">
            <a:extLst>
              <a:ext uri="{FF2B5EF4-FFF2-40B4-BE49-F238E27FC236}">
                <a16:creationId xmlns:a16="http://schemas.microsoft.com/office/drawing/2014/main" id="{B48BA177-B717-42B2-884C-04576C20342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562100" y="1733627"/>
            <a:ext cx="8534400" cy="4248073"/>
          </a:xfrm>
        </p:spPr>
        <p:txBody>
          <a:bodyPr vert="horz" wrap="square" lIns="0" tIns="45720" rIns="0" bIns="45720" rtlCol="0" anchor="t">
            <a:noAutofit/>
          </a:bodyPr>
          <a:lstStyle>
            <a:lvl1pPr>
              <a:defRPr lang="en-US" sz="140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 marL="0" lvl="0" rtl="0">
              <a:lnSpc>
                <a:spcPct val="100000"/>
              </a:lnSpc>
              <a:spcBef>
                <a:spcPct val="0"/>
              </a:spcBef>
              <a:buNone/>
            </a:pPr>
            <a:r>
              <a:rPr lang="es-MX" noProof="0"/>
              <a:t>Haz clic para modificar los estilos de texto del patrón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558FCDE-8F3F-4E83-B550-DF944B424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186" y="557439"/>
            <a:ext cx="10815864" cy="830997"/>
          </a:xfrm>
        </p:spPr>
        <p:txBody>
          <a:bodyPr vert="horz" wrap="square" lIns="0" tIns="45720" rIns="91440" bIns="45720" rtlCol="0" anchor="t">
            <a:noAutofit/>
          </a:bodyPr>
          <a:lstStyle>
            <a:lvl1pPr>
              <a:defRPr lang="en-GB" sz="2400">
                <a:solidFill>
                  <a:schemeClr val="tx1"/>
                </a:solidFill>
                <a:latin typeface="Corbel" panose="020B0503020204020204" pitchFamily="34" charset="0"/>
              </a:defRPr>
            </a:lvl1pPr>
          </a:lstStyle>
          <a:p>
            <a:pPr lvl="0" rtl="0">
              <a:lnSpc>
                <a:spcPct val="100000"/>
              </a:lnSpc>
            </a:pPr>
            <a:r>
              <a:rPr lang="en-US" noProof="0"/>
              <a:t>Click to edit Master title style</a:t>
            </a:r>
            <a:endParaRPr lang="es-MX" noProof="0"/>
          </a:p>
        </p:txBody>
      </p:sp>
      <p:sp>
        <p:nvSpPr>
          <p:cNvPr id="16" name="Marcador de contenido 15">
            <a:extLst>
              <a:ext uri="{FF2B5EF4-FFF2-40B4-BE49-F238E27FC236}">
                <a16:creationId xmlns:a16="http://schemas.microsoft.com/office/drawing/2014/main" id="{C1ABB07C-6957-412E-9A87-72242AA3EE85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47700" y="1733627"/>
            <a:ext cx="548640" cy="548640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MX" noProof="0"/>
              <a:t>Icono</a:t>
            </a:r>
          </a:p>
        </p:txBody>
      </p:sp>
      <p:grpSp>
        <p:nvGrpSpPr>
          <p:cNvPr id="11" name="Grupo 10">
            <a:extLst>
              <a:ext uri="{FF2B5EF4-FFF2-40B4-BE49-F238E27FC236}">
                <a16:creationId xmlns:a16="http://schemas.microsoft.com/office/drawing/2014/main" id="{00AC1958-0DCB-4970-ADE3-E64DAAFC501D}"/>
              </a:ext>
            </a:extLst>
          </p:cNvPr>
          <p:cNvGrpSpPr/>
          <p:nvPr userDrawn="1"/>
        </p:nvGrpSpPr>
        <p:grpSpPr>
          <a:xfrm>
            <a:off x="0" y="6086479"/>
            <a:ext cx="12192000" cy="600974"/>
            <a:chOff x="0" y="6086479"/>
            <a:chExt cx="12192000" cy="600974"/>
          </a:xfrm>
        </p:grpSpPr>
        <p:sp>
          <p:nvSpPr>
            <p:cNvPr id="12" name="Rectángulo 11">
              <a:extLst>
                <a:ext uri="{FF2B5EF4-FFF2-40B4-BE49-F238E27FC236}">
                  <a16:creationId xmlns:a16="http://schemas.microsoft.com/office/drawing/2014/main" id="{9E71A8D8-5A28-4968-9E80-110E9CB88F92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MX" noProof="0"/>
            </a:p>
          </p:txBody>
        </p:sp>
        <p:sp>
          <p:nvSpPr>
            <p:cNvPr id="14" name="Elipse 13">
              <a:extLst>
                <a:ext uri="{FF2B5EF4-FFF2-40B4-BE49-F238E27FC236}">
                  <a16:creationId xmlns:a16="http://schemas.microsoft.com/office/drawing/2014/main" id="{7239C02C-1FAD-4E73-AB32-5A30A946A447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MX" noProof="0"/>
            </a:p>
          </p:txBody>
        </p:sp>
      </p:grpSp>
      <p:sp>
        <p:nvSpPr>
          <p:cNvPr id="15" name="Marcador de número de diapositiva 5">
            <a:extLst>
              <a:ext uri="{FF2B5EF4-FFF2-40B4-BE49-F238E27FC236}">
                <a16:creationId xmlns:a16="http://schemas.microsoft.com/office/drawing/2014/main" id="{FF40D550-A563-4E50-AEE9-6D9D19499F9F}"/>
              </a:ext>
            </a:extLst>
          </p:cNvPr>
          <p:cNvSpPr txBox="1">
            <a:spLocks/>
          </p:cNvSpPr>
          <p:nvPr userDrawn="1"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fld id="{247A4EEE-49CE-4F6C-BF32-B7FCC5EBBF45}" type="slidenum">
              <a:rPr lang="es-MX" sz="1200" noProof="0" smtClean="0">
                <a:solidFill>
                  <a:schemeClr val="bg1"/>
                </a:solidFill>
              </a:rPr>
              <a:pPr algn="ctr" rtl="0"/>
              <a:t>‹Nº›</a:t>
            </a:fld>
            <a:endParaRPr lang="es-MX" sz="1200" noProof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06571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90F2147C-DDBF-4431-95AC-650CCE32FC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>
              <a:defRPr lang="en-GB" sz="1200" smtClean="0">
                <a:solidFill>
                  <a:schemeClr val="tx1"/>
                </a:solidFill>
              </a:defRPr>
            </a:lvl1pPr>
          </a:lstStyle>
          <a:p>
            <a:pPr algn="ctr" rtl="0"/>
            <a:fld id="{817179DE-9BF3-494C-804F-0C7C90AC8700}" type="slidenum">
              <a:rPr lang="es-MX" noProof="0" smtClean="0"/>
              <a:pPr algn="ctr" rtl="0"/>
              <a:t>‹Nº›</a:t>
            </a:fld>
            <a:endParaRPr lang="es-MX" noProof="0"/>
          </a:p>
        </p:txBody>
      </p:sp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224C3681-351A-40D9-8C08-632E98237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s-MX" noProof="0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07CEF16-92A3-4A77-B95D-A9DB52319F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s-MX" noProof="0"/>
              <a:t>Haga clic para modificar los estilos de texto del patrón</a:t>
            </a:r>
          </a:p>
          <a:p>
            <a:pPr lvl="1" rtl="0"/>
            <a:r>
              <a:rPr lang="es-MX" noProof="0"/>
              <a:t>Segundo nivel</a:t>
            </a:r>
          </a:p>
          <a:p>
            <a:pPr lvl="2" rtl="0"/>
            <a:r>
              <a:rPr lang="es-MX" noProof="0"/>
              <a:t>Tercer nivel</a:t>
            </a:r>
          </a:p>
          <a:p>
            <a:pPr lvl="3" rtl="0"/>
            <a:r>
              <a:rPr lang="es-MX" noProof="0"/>
              <a:t>Cuarto nivel</a:t>
            </a:r>
          </a:p>
          <a:p>
            <a:pPr lvl="4" rtl="0"/>
            <a:r>
              <a:rPr lang="es-MX" noProof="0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40967707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70" r:id="rId10"/>
    <p:sldLayoutId id="2147483669" r:id="rId11"/>
    <p:sldLayoutId id="2147483655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microsoft.com/office/2007/relationships/hdphoto" Target="../media/hdphoto2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www.anaconda.com/" TargetMode="Externa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docs.anaconda.com/free/miniconda/" TargetMode="Externa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www.python.org/" TargetMode="Externa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jpeg"/><Relationship Id="rId7" Type="http://schemas.openxmlformats.org/officeDocument/2006/relationships/image" Target="../media/image32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1.png"/><Relationship Id="rId11" Type="http://schemas.openxmlformats.org/officeDocument/2006/relationships/image" Target="../media/image36.svg"/><Relationship Id="rId5" Type="http://schemas.openxmlformats.org/officeDocument/2006/relationships/image" Target="../media/image30.sv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7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jpeg"/><Relationship Id="rId7" Type="http://schemas.openxmlformats.org/officeDocument/2006/relationships/image" Target="../media/image12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Relationship Id="rId9" Type="http://schemas.openxmlformats.org/officeDocument/2006/relationships/image" Target="../media/image14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colab.google/" TargetMode="Externa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colab.research.google.com/" TargetMode="Externa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replit.com/" TargetMode="Externa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replit.com/login" TargetMode="Externa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Marcador de posición de imagen 16" descr="primer plano de reloj">
            <a:extLst>
              <a:ext uri="{FF2B5EF4-FFF2-40B4-BE49-F238E27FC236}">
                <a16:creationId xmlns:a16="http://schemas.microsoft.com/office/drawing/2014/main" id="{83B20FBB-8217-4FB0-BC35-E49BA925255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64300" y="0"/>
            <a:ext cx="5727700" cy="6858000"/>
          </a:xfrm>
        </p:spPr>
      </p:pic>
      <p:pic>
        <p:nvPicPr>
          <p:cNvPr id="5" name="Marcador de posición de imagen 4" descr="chica con audífonos, mochila y una pila de libros y carpetas">
            <a:extLst>
              <a:ext uri="{FF2B5EF4-FFF2-40B4-BE49-F238E27FC236}">
                <a16:creationId xmlns:a16="http://schemas.microsoft.com/office/drawing/2014/main" id="{68B6FFC1-6A21-4DAC-82BC-F2966925C165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8087304" cy="6858000"/>
          </a:xfrm>
        </p:spPr>
      </p:pic>
      <p:grpSp>
        <p:nvGrpSpPr>
          <p:cNvPr id="9" name="Grupo 8">
            <a:extLst>
              <a:ext uri="{FF2B5EF4-FFF2-40B4-BE49-F238E27FC236}">
                <a16:creationId xmlns:a16="http://schemas.microsoft.com/office/drawing/2014/main" id="{E7969C14-1078-4610-9BC5-74119C9B8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3808320"/>
            <a:ext cx="7833208" cy="2547440"/>
            <a:chOff x="0" y="3808320"/>
            <a:chExt cx="7833208" cy="2547440"/>
          </a:xfrm>
        </p:grpSpPr>
        <p:sp>
          <p:nvSpPr>
            <p:cNvPr id="10" name="Forma libre: Forma 9">
              <a:extLst>
                <a:ext uri="{FF2B5EF4-FFF2-40B4-BE49-F238E27FC236}">
                  <a16:creationId xmlns:a16="http://schemas.microsoft.com/office/drawing/2014/main" id="{E531D018-EFA3-4346-AB80-7CE436393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0" y="3808320"/>
              <a:ext cx="7833208" cy="2547440"/>
            </a:xfrm>
            <a:custGeom>
              <a:avLst/>
              <a:gdLst>
                <a:gd name="connsiteX0" fmla="*/ 0 w 7833208"/>
                <a:gd name="connsiteY0" fmla="*/ 0 h 2547440"/>
                <a:gd name="connsiteX1" fmla="*/ 7833208 w 7833208"/>
                <a:gd name="connsiteY1" fmla="*/ 0 h 2547440"/>
                <a:gd name="connsiteX2" fmla="*/ 7135846 w 7833208"/>
                <a:gd name="connsiteY2" fmla="*/ 2547440 h 2547440"/>
                <a:gd name="connsiteX3" fmla="*/ 0 w 7833208"/>
                <a:gd name="connsiteY3" fmla="*/ 2547440 h 2547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33208" h="2547440">
                  <a:moveTo>
                    <a:pt x="0" y="0"/>
                  </a:moveTo>
                  <a:lnTo>
                    <a:pt x="7833208" y="0"/>
                  </a:lnTo>
                  <a:lnTo>
                    <a:pt x="7135846" y="2547440"/>
                  </a:lnTo>
                  <a:lnTo>
                    <a:pt x="0" y="2547440"/>
                  </a:ln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es-MX"/>
            </a:p>
          </p:txBody>
        </p:sp>
        <p:sp>
          <p:nvSpPr>
            <p:cNvPr id="11" name="Forma libre: Forma 10">
              <a:extLst>
                <a:ext uri="{FF2B5EF4-FFF2-40B4-BE49-F238E27FC236}">
                  <a16:creationId xmlns:a16="http://schemas.microsoft.com/office/drawing/2014/main" id="{FA9D7AC8-80D5-49DC-A585-FCFFA6CA4B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" y="3808320"/>
              <a:ext cx="7692571" cy="2547440"/>
            </a:xfrm>
            <a:custGeom>
              <a:avLst/>
              <a:gdLst>
                <a:gd name="connsiteX0" fmla="*/ 0 w 7692571"/>
                <a:gd name="connsiteY0" fmla="*/ 0 h 2547440"/>
                <a:gd name="connsiteX1" fmla="*/ 7692571 w 7692571"/>
                <a:gd name="connsiteY1" fmla="*/ 0 h 2547440"/>
                <a:gd name="connsiteX2" fmla="*/ 6995209 w 7692571"/>
                <a:gd name="connsiteY2" fmla="*/ 2547440 h 2547440"/>
                <a:gd name="connsiteX3" fmla="*/ 0 w 7692571"/>
                <a:gd name="connsiteY3" fmla="*/ 2547440 h 2547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92571" h="2547440">
                  <a:moveTo>
                    <a:pt x="0" y="0"/>
                  </a:moveTo>
                  <a:lnTo>
                    <a:pt x="7692571" y="0"/>
                  </a:lnTo>
                  <a:lnTo>
                    <a:pt x="6995209" y="2547440"/>
                  </a:lnTo>
                  <a:lnTo>
                    <a:pt x="0" y="254744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r>
                <a:rPr lang="es-MX" dirty="0" err="1"/>
                <a:t>Prof</a:t>
              </a:r>
              <a:r>
                <a:rPr lang="es-MX" dirty="0"/>
                <a:t>: Roberto Méndez </a:t>
              </a:r>
              <a:r>
                <a:rPr lang="es-MX" dirty="0" err="1"/>
                <a:t>Méndez</a:t>
              </a:r>
              <a:endParaRPr lang="es-MX" dirty="0"/>
            </a:p>
            <a:p>
              <a:pPr algn="ctr" rtl="0"/>
              <a:r>
                <a:rPr lang="es-MX" dirty="0" err="1"/>
                <a:t>GeDGAPA</a:t>
              </a:r>
              <a:r>
                <a:rPr lang="es-MX" dirty="0"/>
                <a:t>: </a:t>
              </a:r>
            </a:p>
          </p:txBody>
        </p:sp>
      </p:grpSp>
      <p:sp>
        <p:nvSpPr>
          <p:cNvPr id="33" name="Título 32" descr="título">
            <a:extLst>
              <a:ext uri="{FF2B5EF4-FFF2-40B4-BE49-F238E27FC236}">
                <a16:creationId xmlns:a16="http://schemas.microsoft.com/office/drawing/2014/main" id="{18CDD97B-6E25-4FB4-B239-493E54AA0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585" y="4081468"/>
            <a:ext cx="6155541" cy="822960"/>
          </a:xfrm>
        </p:spPr>
        <p:txBody>
          <a:bodyPr rtlCol="0"/>
          <a:lstStyle/>
          <a:p>
            <a:pPr rtl="0"/>
            <a:r>
              <a:rPr lang="es-MX" sz="4400" dirty="0">
                <a:solidFill>
                  <a:schemeClr val="bg1"/>
                </a:solidFill>
              </a:rPr>
              <a:t>Uso-Instalación de Python</a:t>
            </a:r>
          </a:p>
        </p:txBody>
      </p:sp>
      <p:sp>
        <p:nvSpPr>
          <p:cNvPr id="34" name="Marcador de texto 33" descr="contenido de la diapositiva">
            <a:extLst>
              <a:ext uri="{FF2B5EF4-FFF2-40B4-BE49-F238E27FC236}">
                <a16:creationId xmlns:a16="http://schemas.microsoft.com/office/drawing/2014/main" id="{859D862E-AE8E-482F-9E23-3C096FF03E5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935512" y="5834908"/>
            <a:ext cx="5005614" cy="457200"/>
          </a:xfrm>
        </p:spPr>
        <p:txBody>
          <a:bodyPr rtlCol="0"/>
          <a:lstStyle/>
          <a:p>
            <a:pPr marL="0" indent="0" algn="r" rtl="0">
              <a:buNone/>
            </a:pPr>
            <a:r>
              <a:rPr lang="es-MX" sz="2400" dirty="0">
                <a:solidFill>
                  <a:schemeClr val="bg1"/>
                </a:solidFill>
              </a:rPr>
              <a:t>Prof. Roberto Méndez Méndez</a:t>
            </a: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C862BC4D-BD7A-417E-A34A-59CE4D4A6A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55760"/>
            <a:ext cx="12192000" cy="91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MX"/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652937FB-CDE3-46B3-8481-AB5DB8C4BA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091210" y="6086479"/>
            <a:ext cx="600974" cy="60097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MX"/>
          </a:p>
        </p:txBody>
      </p:sp>
      <p:sp>
        <p:nvSpPr>
          <p:cNvPr id="12" name="Marcador de número de diapositiva 5" descr="número de diapositiva">
            <a:extLst>
              <a:ext uri="{FF2B5EF4-FFF2-40B4-BE49-F238E27FC236}">
                <a16:creationId xmlns:a16="http://schemas.microsoft.com/office/drawing/2014/main" id="{C2827A65-383D-4D68-9F51-F76C2370BF65}"/>
              </a:ext>
            </a:extLst>
          </p:cNvPr>
          <p:cNvSpPr txBox="1">
            <a:spLocks/>
          </p:cNvSpPr>
          <p:nvPr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fld id="{247A4EEE-49CE-4F6C-BF32-B7FCC5EBBF45}" type="slidenum">
              <a:rPr lang="es-MX" sz="1200" smtClean="0">
                <a:solidFill>
                  <a:schemeClr val="bg1"/>
                </a:solidFill>
              </a:rPr>
              <a:pPr algn="ctr" rtl="0"/>
              <a:t>1</a:t>
            </a:fld>
            <a:endParaRPr lang="es-MX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43344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posición de imagen 4" descr="primer plano de páginas de un libro">
            <a:extLst>
              <a:ext uri="{FF2B5EF4-FFF2-40B4-BE49-F238E27FC236}">
                <a16:creationId xmlns:a16="http://schemas.microsoft.com/office/drawing/2014/main" id="{18718FBA-CF32-41C2-9D07-1F0F7F19F73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grpSp>
        <p:nvGrpSpPr>
          <p:cNvPr id="23" name="Grupo 22">
            <a:extLst>
              <a:ext uri="{FF2B5EF4-FFF2-40B4-BE49-F238E27FC236}">
                <a16:creationId xmlns:a16="http://schemas.microsoft.com/office/drawing/2014/main" id="{28C94A8D-A234-408C-8281-33CCC01BE2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0"/>
            <a:ext cx="4750604" cy="6858000"/>
            <a:chOff x="0" y="0"/>
            <a:chExt cx="4750604" cy="6858000"/>
          </a:xfrm>
        </p:grpSpPr>
        <p:sp>
          <p:nvSpPr>
            <p:cNvPr id="22" name="Forma libre: Forma 21">
              <a:extLst>
                <a:ext uri="{FF2B5EF4-FFF2-40B4-BE49-F238E27FC236}">
                  <a16:creationId xmlns:a16="http://schemas.microsoft.com/office/drawing/2014/main" id="{01887690-2EDF-4913-A835-4503B0E36442}"/>
                </a:ext>
              </a:extLst>
            </p:cNvPr>
            <p:cNvSpPr/>
            <p:nvPr/>
          </p:nvSpPr>
          <p:spPr>
            <a:xfrm>
              <a:off x="0" y="0"/>
              <a:ext cx="4750604" cy="6858000"/>
            </a:xfrm>
            <a:custGeom>
              <a:avLst/>
              <a:gdLst>
                <a:gd name="connsiteX0" fmla="*/ 0 w 4750604"/>
                <a:gd name="connsiteY0" fmla="*/ 0 h 6858000"/>
                <a:gd name="connsiteX1" fmla="*/ 4750604 w 4750604"/>
                <a:gd name="connsiteY1" fmla="*/ 0 h 6858000"/>
                <a:gd name="connsiteX2" fmla="*/ 3101407 w 4750604"/>
                <a:gd name="connsiteY2" fmla="*/ 6858000 h 6858000"/>
                <a:gd name="connsiteX3" fmla="*/ 0 w 4750604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50604" h="6858000">
                  <a:moveTo>
                    <a:pt x="0" y="0"/>
                  </a:moveTo>
                  <a:lnTo>
                    <a:pt x="4750604" y="0"/>
                  </a:lnTo>
                  <a:lnTo>
                    <a:pt x="3101407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es-MX"/>
            </a:p>
          </p:txBody>
        </p:sp>
        <p:sp>
          <p:nvSpPr>
            <p:cNvPr id="18" name="Forma libre: Forma 17">
              <a:extLst>
                <a:ext uri="{FF2B5EF4-FFF2-40B4-BE49-F238E27FC236}">
                  <a16:creationId xmlns:a16="http://schemas.microsoft.com/office/drawing/2014/main" id="{AD1E7D22-630D-4E19-8BE6-9C21E4A652BD}"/>
                </a:ext>
              </a:extLst>
            </p:cNvPr>
            <p:cNvSpPr/>
            <p:nvPr/>
          </p:nvSpPr>
          <p:spPr>
            <a:xfrm>
              <a:off x="1" y="0"/>
              <a:ext cx="3946799" cy="6858000"/>
            </a:xfrm>
            <a:custGeom>
              <a:avLst/>
              <a:gdLst>
                <a:gd name="connsiteX0" fmla="*/ 0 w 3946799"/>
                <a:gd name="connsiteY0" fmla="*/ 0 h 6858000"/>
                <a:gd name="connsiteX1" fmla="*/ 3946799 w 3946799"/>
                <a:gd name="connsiteY1" fmla="*/ 0 h 6858000"/>
                <a:gd name="connsiteX2" fmla="*/ 2297602 w 3946799"/>
                <a:gd name="connsiteY2" fmla="*/ 6858000 h 6858000"/>
                <a:gd name="connsiteX3" fmla="*/ 0 w 3946799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46799" h="6858000">
                  <a:moveTo>
                    <a:pt x="0" y="0"/>
                  </a:moveTo>
                  <a:lnTo>
                    <a:pt x="3946799" y="0"/>
                  </a:lnTo>
                  <a:lnTo>
                    <a:pt x="2297602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1">
                <a:lumMod val="75000"/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es-MX"/>
            </a:p>
          </p:txBody>
        </p:sp>
        <p:sp>
          <p:nvSpPr>
            <p:cNvPr id="16" name="Forma libre: Forma 15">
              <a:extLst>
                <a:ext uri="{FF2B5EF4-FFF2-40B4-BE49-F238E27FC236}">
                  <a16:creationId xmlns:a16="http://schemas.microsoft.com/office/drawing/2014/main" id="{318BD405-EEE9-4A08-8DA2-A70AFCF1D240}"/>
                </a:ext>
              </a:extLst>
            </p:cNvPr>
            <p:cNvSpPr/>
            <p:nvPr/>
          </p:nvSpPr>
          <p:spPr>
            <a:xfrm>
              <a:off x="0" y="0"/>
              <a:ext cx="3723822" cy="6858000"/>
            </a:xfrm>
            <a:custGeom>
              <a:avLst/>
              <a:gdLst>
                <a:gd name="connsiteX0" fmla="*/ 0 w 3723822"/>
                <a:gd name="connsiteY0" fmla="*/ 0 h 6858000"/>
                <a:gd name="connsiteX1" fmla="*/ 3723822 w 3723822"/>
                <a:gd name="connsiteY1" fmla="*/ 0 h 6858000"/>
                <a:gd name="connsiteX2" fmla="*/ 2074625 w 3723822"/>
                <a:gd name="connsiteY2" fmla="*/ 6858000 h 6858000"/>
                <a:gd name="connsiteX3" fmla="*/ 0 w 3723822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23822" h="6858000">
                  <a:moveTo>
                    <a:pt x="0" y="0"/>
                  </a:moveTo>
                  <a:lnTo>
                    <a:pt x="3723822" y="0"/>
                  </a:lnTo>
                  <a:lnTo>
                    <a:pt x="2074625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1">
                <a:lumMod val="75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es-MX"/>
            </a:p>
          </p:txBody>
        </p:sp>
        <p:sp>
          <p:nvSpPr>
            <p:cNvPr id="14" name="Forma libre: Forma 13">
              <a:extLst>
                <a:ext uri="{FF2B5EF4-FFF2-40B4-BE49-F238E27FC236}">
                  <a16:creationId xmlns:a16="http://schemas.microsoft.com/office/drawing/2014/main" id="{7D4A6826-2C0D-4C79-A871-DF31737EE4F7}"/>
                </a:ext>
              </a:extLst>
            </p:cNvPr>
            <p:cNvSpPr/>
            <p:nvPr/>
          </p:nvSpPr>
          <p:spPr>
            <a:xfrm>
              <a:off x="0" y="0"/>
              <a:ext cx="3374007" cy="6858000"/>
            </a:xfrm>
            <a:custGeom>
              <a:avLst/>
              <a:gdLst>
                <a:gd name="connsiteX0" fmla="*/ 0 w 3374007"/>
                <a:gd name="connsiteY0" fmla="*/ 0 h 6858000"/>
                <a:gd name="connsiteX1" fmla="*/ 3374007 w 3374007"/>
                <a:gd name="connsiteY1" fmla="*/ 0 h 6858000"/>
                <a:gd name="connsiteX2" fmla="*/ 1659507 w 3374007"/>
                <a:gd name="connsiteY2" fmla="*/ 6858000 h 6858000"/>
                <a:gd name="connsiteX3" fmla="*/ 0 w 3374007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4007" h="6858000">
                  <a:moveTo>
                    <a:pt x="0" y="0"/>
                  </a:moveTo>
                  <a:lnTo>
                    <a:pt x="3374007" y="0"/>
                  </a:lnTo>
                  <a:lnTo>
                    <a:pt x="1659507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1">
                <a:lumMod val="75000"/>
                <a:alpha val="6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es-MX"/>
            </a:p>
          </p:txBody>
        </p:sp>
      </p:grpSp>
      <p:sp>
        <p:nvSpPr>
          <p:cNvPr id="34" name="Título 33" descr="título">
            <a:extLst>
              <a:ext uri="{FF2B5EF4-FFF2-40B4-BE49-F238E27FC236}">
                <a16:creationId xmlns:a16="http://schemas.microsoft.com/office/drawing/2014/main" id="{3749FE94-FC7C-4359-A56E-6C7A87BDE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MX" dirty="0" err="1"/>
              <a:t>IDEs</a:t>
            </a:r>
            <a:r>
              <a:rPr lang="es-MX" dirty="0"/>
              <a:t> o SUPER </a:t>
            </a:r>
            <a:r>
              <a:rPr lang="es-MX" dirty="0" err="1"/>
              <a:t>IDE’s</a:t>
            </a:r>
            <a:endParaRPr lang="es-MX" dirty="0"/>
          </a:p>
        </p:txBody>
      </p:sp>
      <p:sp>
        <p:nvSpPr>
          <p:cNvPr id="35" name="Marcador de texto 34" descr="subtítulo">
            <a:extLst>
              <a:ext uri="{FF2B5EF4-FFF2-40B4-BE49-F238E27FC236}">
                <a16:creationId xmlns:a16="http://schemas.microsoft.com/office/drawing/2014/main" id="{3F200E92-5A1F-40B7-AE02-46929BC459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s-MX" dirty="0"/>
              <a:t>Ventajas: Entornos que permiten gran interacción e integración</a:t>
            </a:r>
          </a:p>
          <a:p>
            <a:pPr rtl="0"/>
            <a:r>
              <a:rPr lang="es-MX" dirty="0"/>
              <a:t>                  Tienes tus documentos directamente</a:t>
            </a:r>
          </a:p>
          <a:p>
            <a:pPr rtl="0"/>
            <a:r>
              <a:rPr lang="es-MX" dirty="0"/>
              <a:t>                   Se ejecutan más rápido que la aplicación online (por lo regular) </a:t>
            </a:r>
          </a:p>
        </p:txBody>
      </p:sp>
    </p:spTree>
    <p:extLst>
      <p:ext uri="{BB962C8B-B14F-4D97-AF65-F5344CB8AC3E}">
        <p14:creationId xmlns:p14="http://schemas.microsoft.com/office/powerpoint/2010/main" val="10778161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EA893B-A45A-50EE-3D75-D9C2510BD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sz="4400" dirty="0"/>
              <a:t>Anaconda  </a:t>
            </a:r>
            <a:r>
              <a:rPr lang="es-MX" sz="4400" dirty="0">
                <a:hlinkClick r:id="rId2"/>
              </a:rPr>
              <a:t>https://www.anaconda.com/</a:t>
            </a:r>
            <a:endParaRPr lang="es-MX" sz="4400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6609464-D70A-4D27-ED32-73C057C42F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4792" y="1509198"/>
            <a:ext cx="8198849" cy="4349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5068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EA893B-A45A-50EE-3D75-D9C2510BD2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186" y="557439"/>
            <a:ext cx="10815864" cy="1207353"/>
          </a:xfrm>
        </p:spPr>
        <p:txBody>
          <a:bodyPr/>
          <a:lstStyle/>
          <a:p>
            <a:r>
              <a:rPr lang="es-MX" sz="4000" dirty="0" err="1"/>
              <a:t>Miniconda</a:t>
            </a:r>
            <a:r>
              <a:rPr lang="es-MX" sz="4000" dirty="0"/>
              <a:t>  </a:t>
            </a:r>
            <a:r>
              <a:rPr lang="es-MX" sz="4000" dirty="0">
                <a:hlinkClick r:id="rId2"/>
              </a:rPr>
              <a:t>https://docs.anaconda.com/free/miniconda/</a:t>
            </a:r>
            <a:endParaRPr lang="es-MX" sz="4000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6609464-D70A-4D27-ED32-73C057C42FF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512196" y="1935480"/>
            <a:ext cx="8113118" cy="3788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5968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9683F78-0889-95CE-946C-9AAC4DB2EC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sz="4000" dirty="0"/>
              <a:t>Comparativa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8F116342-E20C-0E66-AB78-6D012076B0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291" y="1466823"/>
            <a:ext cx="7918594" cy="4614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4471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 descr="título">
            <a:extLst>
              <a:ext uri="{FF2B5EF4-FFF2-40B4-BE49-F238E27FC236}">
                <a16:creationId xmlns:a16="http://schemas.microsoft.com/office/drawing/2014/main" id="{28BAA8DA-C40B-4AB9-9407-30FB7033515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es-MX" dirty="0"/>
              <a:t>Directamente</a:t>
            </a:r>
            <a:br>
              <a:rPr lang="es-MX" dirty="0"/>
            </a:br>
            <a:br>
              <a:rPr lang="es-MX" dirty="0"/>
            </a:br>
            <a:br>
              <a:rPr lang="es-MX" dirty="0"/>
            </a:br>
            <a:endParaRPr lang="es-MX" dirty="0"/>
          </a:p>
        </p:txBody>
      </p:sp>
      <p:sp>
        <p:nvSpPr>
          <p:cNvPr id="12" name="Subtítulo 11" descr="subtítulo">
            <a:extLst>
              <a:ext uri="{FF2B5EF4-FFF2-40B4-BE49-F238E27FC236}">
                <a16:creationId xmlns:a16="http://schemas.microsoft.com/office/drawing/2014/main" id="{B28A8D9C-5123-4D2B-9272-016EF90E0E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89079" y="5392400"/>
            <a:ext cx="4178808" cy="709635"/>
          </a:xfrm>
        </p:spPr>
        <p:txBody>
          <a:bodyPr rtlCol="0"/>
          <a:lstStyle/>
          <a:p>
            <a:pPr algn="l" rtl="0"/>
            <a:r>
              <a:rPr lang="es-MX" dirty="0"/>
              <a:t>Ventas: Requiere muy poca memoria</a:t>
            </a:r>
          </a:p>
          <a:p>
            <a:pPr algn="l" rtl="0"/>
            <a:r>
              <a:rPr lang="es-MX" dirty="0"/>
              <a:t>              Se ejecutan muy rápido </a:t>
            </a:r>
          </a:p>
          <a:p>
            <a:pPr algn="l" rtl="0"/>
            <a:r>
              <a:rPr lang="es-MX" dirty="0"/>
              <a:t>       </a:t>
            </a:r>
          </a:p>
        </p:txBody>
      </p:sp>
      <p:pic>
        <p:nvPicPr>
          <p:cNvPr id="14" name="Marcador de posición de imagen 13" descr="sala con sillas rojas delante de una ventana">
            <a:extLst>
              <a:ext uri="{FF2B5EF4-FFF2-40B4-BE49-F238E27FC236}">
                <a16:creationId xmlns:a16="http://schemas.microsoft.com/office/drawing/2014/main" id="{E983D85E-34D8-430D-875F-7EBB69A6B73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grpSp>
        <p:nvGrpSpPr>
          <p:cNvPr id="4" name="Grupo 3">
            <a:extLst>
              <a:ext uri="{FF2B5EF4-FFF2-40B4-BE49-F238E27FC236}">
                <a16:creationId xmlns:a16="http://schemas.microsoft.com/office/drawing/2014/main" id="{EB664AAE-5AE9-41D7-8346-002B9F445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3740" y="0"/>
            <a:ext cx="6208649" cy="6858000"/>
            <a:chOff x="-3740" y="0"/>
            <a:chExt cx="6208649" cy="6858000"/>
          </a:xfrm>
        </p:grpSpPr>
        <p:sp>
          <p:nvSpPr>
            <p:cNvPr id="11" name="Forma libre: Forma 10">
              <a:extLst>
                <a:ext uri="{FF2B5EF4-FFF2-40B4-BE49-F238E27FC236}">
                  <a16:creationId xmlns:a16="http://schemas.microsoft.com/office/drawing/2014/main" id="{927C3783-B800-4093-BB0D-D5AEF08C3B59}"/>
                </a:ext>
              </a:extLst>
            </p:cNvPr>
            <p:cNvSpPr/>
            <p:nvPr/>
          </p:nvSpPr>
          <p:spPr>
            <a:xfrm>
              <a:off x="-3740" y="0"/>
              <a:ext cx="6208649" cy="6858000"/>
            </a:xfrm>
            <a:custGeom>
              <a:avLst/>
              <a:gdLst>
                <a:gd name="connsiteX0" fmla="*/ 0 w 6208649"/>
                <a:gd name="connsiteY0" fmla="*/ 0 h 6858000"/>
                <a:gd name="connsiteX1" fmla="*/ 6208649 w 6208649"/>
                <a:gd name="connsiteY1" fmla="*/ 0 h 6858000"/>
                <a:gd name="connsiteX2" fmla="*/ 2737815 w 6208649"/>
                <a:gd name="connsiteY2" fmla="*/ 6858000 h 6858000"/>
                <a:gd name="connsiteX3" fmla="*/ 0 w 6208649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08649" h="6858000">
                  <a:moveTo>
                    <a:pt x="0" y="0"/>
                  </a:moveTo>
                  <a:lnTo>
                    <a:pt x="6208649" y="0"/>
                  </a:lnTo>
                  <a:lnTo>
                    <a:pt x="2737815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lumMod val="95000"/>
                <a:alpha val="5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es-MX"/>
            </a:p>
          </p:txBody>
        </p:sp>
        <p:sp>
          <p:nvSpPr>
            <p:cNvPr id="9" name="Rectángulo 8">
              <a:extLst>
                <a:ext uri="{FF2B5EF4-FFF2-40B4-BE49-F238E27FC236}">
                  <a16:creationId xmlns:a16="http://schemas.microsoft.com/office/drawing/2014/main" id="{B576E978-A841-4A4F-B153-CC369D9391D3}"/>
                </a:ext>
              </a:extLst>
            </p:cNvPr>
            <p:cNvSpPr/>
            <p:nvPr/>
          </p:nvSpPr>
          <p:spPr>
            <a:xfrm>
              <a:off x="1451429" y="0"/>
              <a:ext cx="3222172" cy="6858000"/>
            </a:xfrm>
            <a:prstGeom prst="rect">
              <a:avLst/>
            </a:prstGeom>
            <a:solidFill>
              <a:schemeClr val="accent1">
                <a:alpha val="3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MX"/>
            </a:p>
          </p:txBody>
        </p:sp>
      </p:grpSp>
    </p:spTree>
    <p:extLst>
      <p:ext uri="{BB962C8B-B14F-4D97-AF65-F5344CB8AC3E}">
        <p14:creationId xmlns:p14="http://schemas.microsoft.com/office/powerpoint/2010/main" val="28123823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DFD6D84-8A25-A5AB-DCA1-2611CF43C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sz="3200" dirty="0"/>
              <a:t>Python		</a:t>
            </a:r>
            <a:r>
              <a:rPr lang="es-MX" sz="3200" dirty="0">
                <a:hlinkClick r:id="rId2"/>
              </a:rPr>
              <a:t>https://www.python.org/</a:t>
            </a:r>
            <a:endParaRPr lang="es-MX" sz="3200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BB7991D-44FE-6008-3776-9C0CE7A0C61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883156" y="1310793"/>
            <a:ext cx="8315923" cy="4651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6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DFD6D84-8A25-A5AB-DCA1-2611CF43C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sz="3200" dirty="0"/>
              <a:t>Python-CMD	Windows	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BB7991D-44FE-6008-3776-9C0CE7A0C61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688542" y="1158393"/>
            <a:ext cx="8369871" cy="4651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967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DFD6D84-8A25-A5AB-DCA1-2611CF43C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sz="3200" dirty="0"/>
              <a:t>Python-CMD		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D37C4038-51A5-EDD9-FB92-D0CA16CA768A}"/>
              </a:ext>
            </a:extLst>
          </p:cNvPr>
          <p:cNvSpPr txBox="1"/>
          <p:nvPr/>
        </p:nvSpPr>
        <p:spPr>
          <a:xfrm>
            <a:off x="2667000" y="1668780"/>
            <a:ext cx="515112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dirty="0" err="1"/>
              <a:t>pip</a:t>
            </a:r>
            <a:r>
              <a:rPr lang="es-MX" sz="2800" dirty="0"/>
              <a:t> </a:t>
            </a:r>
            <a:r>
              <a:rPr lang="es-MX" sz="2800" dirty="0" err="1"/>
              <a:t>install</a:t>
            </a:r>
            <a:r>
              <a:rPr lang="es-MX" sz="2800" dirty="0"/>
              <a:t> </a:t>
            </a:r>
            <a:r>
              <a:rPr lang="es-MX" sz="2800" dirty="0" err="1"/>
              <a:t>numpy</a:t>
            </a:r>
            <a:endParaRPr lang="es-MX" sz="2800" dirty="0"/>
          </a:p>
          <a:p>
            <a:endParaRPr lang="es-MX" sz="2800" dirty="0"/>
          </a:p>
          <a:p>
            <a:r>
              <a:rPr lang="es-MX" sz="2800" dirty="0" err="1"/>
              <a:t>pip</a:t>
            </a:r>
            <a:r>
              <a:rPr lang="es-MX" sz="2800" dirty="0"/>
              <a:t> </a:t>
            </a:r>
            <a:r>
              <a:rPr lang="es-MX" sz="2800" dirty="0" err="1"/>
              <a:t>install</a:t>
            </a:r>
            <a:r>
              <a:rPr lang="es-MX" sz="2800" dirty="0"/>
              <a:t> </a:t>
            </a:r>
            <a:r>
              <a:rPr lang="es-MX" sz="2800" dirty="0" err="1"/>
              <a:t>matplotlib</a:t>
            </a:r>
            <a:endParaRPr lang="es-MX" sz="2800" dirty="0"/>
          </a:p>
          <a:p>
            <a:endParaRPr lang="es-MX" sz="2800" dirty="0"/>
          </a:p>
          <a:p>
            <a:r>
              <a:rPr lang="en-US" sz="2800" dirty="0"/>
              <a:t>python -m pip install </a:t>
            </a:r>
            <a:r>
              <a:rPr lang="en-US" sz="2800" dirty="0" err="1"/>
              <a:t>scipy</a:t>
            </a:r>
            <a:endParaRPr lang="es-MX" sz="2800" dirty="0"/>
          </a:p>
        </p:txBody>
      </p:sp>
    </p:spTree>
    <p:extLst>
      <p:ext uri="{BB962C8B-B14F-4D97-AF65-F5344CB8AC3E}">
        <p14:creationId xmlns:p14="http://schemas.microsoft.com/office/powerpoint/2010/main" val="133406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arcador de posición de imagen 5" descr="Un grupo de personas sentados alrededor de una mesa de madera&#10;">
            <a:extLst>
              <a:ext uri="{FF2B5EF4-FFF2-40B4-BE49-F238E27FC236}">
                <a16:creationId xmlns:a16="http://schemas.microsoft.com/office/drawing/2014/main" id="{D48306FF-9A46-43AC-BC11-DE5D9F2D183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192000" cy="6858000"/>
          </a:xfrm>
        </p:spPr>
      </p:pic>
      <p:sp>
        <p:nvSpPr>
          <p:cNvPr id="52" name="Rectángulo 51">
            <a:extLst>
              <a:ext uri="{FF2B5EF4-FFF2-40B4-BE49-F238E27FC236}">
                <a16:creationId xmlns:a16="http://schemas.microsoft.com/office/drawing/2014/main" id="{31664CF3-C0D1-4769-8E59-8694AF0795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1999" cy="6857999"/>
          </a:xfrm>
          <a:prstGeom prst="rect">
            <a:avLst/>
          </a:prstGeom>
          <a:solidFill>
            <a:schemeClr val="tx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MX"/>
          </a:p>
        </p:txBody>
      </p:sp>
      <p:grpSp>
        <p:nvGrpSpPr>
          <p:cNvPr id="7" name="Grupo 6">
            <a:extLst>
              <a:ext uri="{FF2B5EF4-FFF2-40B4-BE49-F238E27FC236}">
                <a16:creationId xmlns:a16="http://schemas.microsoft.com/office/drawing/2014/main" id="{F5325EDA-7343-463C-83EC-5D799E8B81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621169" y="0"/>
            <a:ext cx="2570831" cy="6858001"/>
            <a:chOff x="9621170" y="0"/>
            <a:chExt cx="2570831" cy="6858001"/>
          </a:xfrm>
        </p:grpSpPr>
        <p:sp>
          <p:nvSpPr>
            <p:cNvPr id="32" name="Forma libre: Forma 31">
              <a:extLst>
                <a:ext uri="{FF2B5EF4-FFF2-40B4-BE49-F238E27FC236}">
                  <a16:creationId xmlns:a16="http://schemas.microsoft.com/office/drawing/2014/main" id="{25DFF88D-A516-4508-BC03-10D68E4034CF}"/>
                </a:ext>
              </a:extLst>
            </p:cNvPr>
            <p:cNvSpPr/>
            <p:nvPr/>
          </p:nvSpPr>
          <p:spPr>
            <a:xfrm>
              <a:off x="9621170" y="0"/>
              <a:ext cx="2570831" cy="6858000"/>
            </a:xfrm>
            <a:custGeom>
              <a:avLst/>
              <a:gdLst>
                <a:gd name="connsiteX0" fmla="*/ 1649197 w 2570831"/>
                <a:gd name="connsiteY0" fmla="*/ 0 h 6858000"/>
                <a:gd name="connsiteX1" fmla="*/ 2570831 w 2570831"/>
                <a:gd name="connsiteY1" fmla="*/ 0 h 6858000"/>
                <a:gd name="connsiteX2" fmla="*/ 2570831 w 2570831"/>
                <a:gd name="connsiteY2" fmla="*/ 6858000 h 6858000"/>
                <a:gd name="connsiteX3" fmla="*/ 0 w 2570831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70831" h="6858000">
                  <a:moveTo>
                    <a:pt x="1649197" y="0"/>
                  </a:moveTo>
                  <a:lnTo>
                    <a:pt x="2570831" y="0"/>
                  </a:lnTo>
                  <a:lnTo>
                    <a:pt x="2570831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es-MX"/>
            </a:p>
          </p:txBody>
        </p:sp>
        <p:sp>
          <p:nvSpPr>
            <p:cNvPr id="30" name="Forma libre: Forma 29">
              <a:extLst>
                <a:ext uri="{FF2B5EF4-FFF2-40B4-BE49-F238E27FC236}">
                  <a16:creationId xmlns:a16="http://schemas.microsoft.com/office/drawing/2014/main" id="{F990A05A-2B0C-4EA2-8A33-D5A7D8C1BC4F}"/>
                </a:ext>
              </a:extLst>
            </p:cNvPr>
            <p:cNvSpPr/>
            <p:nvPr/>
          </p:nvSpPr>
          <p:spPr>
            <a:xfrm>
              <a:off x="9754598" y="0"/>
              <a:ext cx="2437402" cy="6858000"/>
            </a:xfrm>
            <a:custGeom>
              <a:avLst/>
              <a:gdLst>
                <a:gd name="connsiteX0" fmla="*/ 1649197 w 2437402"/>
                <a:gd name="connsiteY0" fmla="*/ 0 h 6858000"/>
                <a:gd name="connsiteX1" fmla="*/ 2437402 w 2437402"/>
                <a:gd name="connsiteY1" fmla="*/ 0 h 6858000"/>
                <a:gd name="connsiteX2" fmla="*/ 2437402 w 2437402"/>
                <a:gd name="connsiteY2" fmla="*/ 6858000 h 6858000"/>
                <a:gd name="connsiteX3" fmla="*/ 0 w 2437402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37402" h="6858000">
                  <a:moveTo>
                    <a:pt x="1649197" y="0"/>
                  </a:moveTo>
                  <a:lnTo>
                    <a:pt x="2437402" y="0"/>
                  </a:lnTo>
                  <a:lnTo>
                    <a:pt x="2437402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1">
                <a:alpha val="2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es-MX"/>
            </a:p>
          </p:txBody>
        </p:sp>
        <p:sp>
          <p:nvSpPr>
            <p:cNvPr id="28" name="Forma libre: Forma 27">
              <a:extLst>
                <a:ext uri="{FF2B5EF4-FFF2-40B4-BE49-F238E27FC236}">
                  <a16:creationId xmlns:a16="http://schemas.microsoft.com/office/drawing/2014/main" id="{79BF84DA-56CC-4319-9B18-B6303F93EF5A}"/>
                </a:ext>
              </a:extLst>
            </p:cNvPr>
            <p:cNvSpPr/>
            <p:nvPr/>
          </p:nvSpPr>
          <p:spPr>
            <a:xfrm>
              <a:off x="10011320" y="0"/>
              <a:ext cx="2180680" cy="6858000"/>
            </a:xfrm>
            <a:custGeom>
              <a:avLst/>
              <a:gdLst>
                <a:gd name="connsiteX0" fmla="*/ 1649197 w 2180680"/>
                <a:gd name="connsiteY0" fmla="*/ 0 h 6858000"/>
                <a:gd name="connsiteX1" fmla="*/ 2180680 w 2180680"/>
                <a:gd name="connsiteY1" fmla="*/ 0 h 6858000"/>
                <a:gd name="connsiteX2" fmla="*/ 2180680 w 2180680"/>
                <a:gd name="connsiteY2" fmla="*/ 6858000 h 6858000"/>
                <a:gd name="connsiteX3" fmla="*/ 0 w 2180680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80680" h="6858000">
                  <a:moveTo>
                    <a:pt x="1649197" y="0"/>
                  </a:moveTo>
                  <a:lnTo>
                    <a:pt x="2180680" y="0"/>
                  </a:lnTo>
                  <a:lnTo>
                    <a:pt x="2180680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1">
                <a:lumMod val="75000"/>
                <a:alpha val="3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es-MX"/>
            </a:p>
          </p:txBody>
        </p:sp>
        <p:sp>
          <p:nvSpPr>
            <p:cNvPr id="26" name="Forma libre: Forma 25">
              <a:extLst>
                <a:ext uri="{FF2B5EF4-FFF2-40B4-BE49-F238E27FC236}">
                  <a16:creationId xmlns:a16="http://schemas.microsoft.com/office/drawing/2014/main" id="{3FE4855B-D7C3-4EA7-8050-5BDDB9E3A78A}"/>
                </a:ext>
              </a:extLst>
            </p:cNvPr>
            <p:cNvSpPr/>
            <p:nvPr/>
          </p:nvSpPr>
          <p:spPr>
            <a:xfrm>
              <a:off x="10544156" y="5626"/>
              <a:ext cx="1647844" cy="6852374"/>
            </a:xfrm>
            <a:custGeom>
              <a:avLst/>
              <a:gdLst>
                <a:gd name="connsiteX0" fmla="*/ 1647844 w 1647844"/>
                <a:gd name="connsiteY0" fmla="*/ 0 h 6852374"/>
                <a:gd name="connsiteX1" fmla="*/ 1647844 w 1647844"/>
                <a:gd name="connsiteY1" fmla="*/ 6852374 h 6852374"/>
                <a:gd name="connsiteX2" fmla="*/ 0 w 1647844"/>
                <a:gd name="connsiteY2" fmla="*/ 6852374 h 6852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47844" h="6852374">
                  <a:moveTo>
                    <a:pt x="1647844" y="0"/>
                  </a:moveTo>
                  <a:lnTo>
                    <a:pt x="1647844" y="6852374"/>
                  </a:lnTo>
                  <a:lnTo>
                    <a:pt x="0" y="6852374"/>
                  </a:lnTo>
                  <a:close/>
                </a:path>
              </a:pathLst>
            </a:custGeom>
            <a:solidFill>
              <a:schemeClr val="accent1">
                <a:lumMod val="75000"/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es-MX"/>
            </a:p>
          </p:txBody>
        </p:sp>
        <p:sp>
          <p:nvSpPr>
            <p:cNvPr id="24" name="Forma libre: Forma 23">
              <a:extLst>
                <a:ext uri="{FF2B5EF4-FFF2-40B4-BE49-F238E27FC236}">
                  <a16:creationId xmlns:a16="http://schemas.microsoft.com/office/drawing/2014/main" id="{EC066EC5-6C2C-4006-B87D-E6C5CFDEF302}"/>
                </a:ext>
              </a:extLst>
            </p:cNvPr>
            <p:cNvSpPr/>
            <p:nvPr/>
          </p:nvSpPr>
          <p:spPr>
            <a:xfrm>
              <a:off x="10803086" y="1082358"/>
              <a:ext cx="1388914" cy="5775643"/>
            </a:xfrm>
            <a:custGeom>
              <a:avLst/>
              <a:gdLst>
                <a:gd name="connsiteX0" fmla="*/ 1388914 w 1388914"/>
                <a:gd name="connsiteY0" fmla="*/ 0 h 5775643"/>
                <a:gd name="connsiteX1" fmla="*/ 1388914 w 1388914"/>
                <a:gd name="connsiteY1" fmla="*/ 5775643 h 5775643"/>
                <a:gd name="connsiteX2" fmla="*/ 0 w 1388914"/>
                <a:gd name="connsiteY2" fmla="*/ 5775643 h 577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88914" h="5775643">
                  <a:moveTo>
                    <a:pt x="1388914" y="0"/>
                  </a:moveTo>
                  <a:lnTo>
                    <a:pt x="1388914" y="5775643"/>
                  </a:lnTo>
                  <a:lnTo>
                    <a:pt x="0" y="5775643"/>
                  </a:lnTo>
                  <a:close/>
                </a:path>
              </a:pathLst>
            </a:custGeom>
            <a:solidFill>
              <a:schemeClr val="accent1">
                <a:lumMod val="75000"/>
                <a:alpha val="8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es-MX"/>
            </a:p>
          </p:txBody>
        </p:sp>
      </p:grpSp>
      <p:sp>
        <p:nvSpPr>
          <p:cNvPr id="42" name="Título 41" descr="título">
            <a:extLst>
              <a:ext uri="{FF2B5EF4-FFF2-40B4-BE49-F238E27FC236}">
                <a16:creationId xmlns:a16="http://schemas.microsoft.com/office/drawing/2014/main" id="{72FCEAE4-FA74-4446-B2F5-9AFA2DA139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1080" y="2142271"/>
            <a:ext cx="5578995" cy="879928"/>
          </a:xfrm>
        </p:spPr>
        <p:txBody>
          <a:bodyPr rtlCol="0"/>
          <a:lstStyle/>
          <a:p>
            <a:pPr rtl="0"/>
            <a:r>
              <a:rPr lang="es-MX" b="0"/>
              <a:t>MUCHAS GRACIAS</a:t>
            </a:r>
          </a:p>
        </p:txBody>
      </p:sp>
      <p:grpSp>
        <p:nvGrpSpPr>
          <p:cNvPr id="154" name="Grupo 153">
            <a:extLst>
              <a:ext uri="{FF2B5EF4-FFF2-40B4-BE49-F238E27FC236}">
                <a16:creationId xmlns:a16="http://schemas.microsoft.com/office/drawing/2014/main" id="{FF17C705-3351-4B11-BD28-D0CACC12D3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22755" y="2930325"/>
            <a:ext cx="469807" cy="79404"/>
            <a:chOff x="9330846" y="5054600"/>
            <a:chExt cx="676275" cy="114300"/>
          </a:xfrm>
          <a:solidFill>
            <a:schemeClr val="bg1"/>
          </a:solidFill>
        </p:grpSpPr>
        <p:sp>
          <p:nvSpPr>
            <p:cNvPr id="155" name="Elipse 154">
              <a:extLst>
                <a:ext uri="{FF2B5EF4-FFF2-40B4-BE49-F238E27FC236}">
                  <a16:creationId xmlns:a16="http://schemas.microsoft.com/office/drawing/2014/main" id="{925FEBFE-A26D-4E0B-B884-7E186CD878E5}"/>
                </a:ext>
              </a:extLst>
            </p:cNvPr>
            <p:cNvSpPr/>
            <p:nvPr/>
          </p:nvSpPr>
          <p:spPr>
            <a:xfrm>
              <a:off x="9330846" y="5054600"/>
              <a:ext cx="114300" cy="1143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MX"/>
            </a:p>
          </p:txBody>
        </p:sp>
        <p:sp>
          <p:nvSpPr>
            <p:cNvPr id="156" name="Elipse 155">
              <a:extLst>
                <a:ext uri="{FF2B5EF4-FFF2-40B4-BE49-F238E27FC236}">
                  <a16:creationId xmlns:a16="http://schemas.microsoft.com/office/drawing/2014/main" id="{2A24665D-D5CF-4F18-A88A-8E4471800E8D}"/>
                </a:ext>
              </a:extLst>
            </p:cNvPr>
            <p:cNvSpPr/>
            <p:nvPr/>
          </p:nvSpPr>
          <p:spPr>
            <a:xfrm>
              <a:off x="9518171" y="5054600"/>
              <a:ext cx="114300" cy="1143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MX"/>
            </a:p>
          </p:txBody>
        </p:sp>
        <p:sp>
          <p:nvSpPr>
            <p:cNvPr id="157" name="Elipse 156">
              <a:extLst>
                <a:ext uri="{FF2B5EF4-FFF2-40B4-BE49-F238E27FC236}">
                  <a16:creationId xmlns:a16="http://schemas.microsoft.com/office/drawing/2014/main" id="{39F2203F-31BF-4705-AC57-E197602982AA}"/>
                </a:ext>
              </a:extLst>
            </p:cNvPr>
            <p:cNvSpPr/>
            <p:nvPr/>
          </p:nvSpPr>
          <p:spPr>
            <a:xfrm>
              <a:off x="9705496" y="5054600"/>
              <a:ext cx="114300" cy="1143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MX"/>
            </a:p>
          </p:txBody>
        </p:sp>
        <p:sp>
          <p:nvSpPr>
            <p:cNvPr id="158" name="Elipse 157">
              <a:extLst>
                <a:ext uri="{FF2B5EF4-FFF2-40B4-BE49-F238E27FC236}">
                  <a16:creationId xmlns:a16="http://schemas.microsoft.com/office/drawing/2014/main" id="{D4734E32-080E-49F2-89F3-16F0DBB5D130}"/>
                </a:ext>
              </a:extLst>
            </p:cNvPr>
            <p:cNvSpPr/>
            <p:nvPr/>
          </p:nvSpPr>
          <p:spPr>
            <a:xfrm>
              <a:off x="9892821" y="5054600"/>
              <a:ext cx="114300" cy="1143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MX"/>
            </a:p>
          </p:txBody>
        </p:sp>
      </p:grpSp>
      <p:pic>
        <p:nvPicPr>
          <p:cNvPr id="94" name="Marcador de contenido 93" descr="Usuario">
            <a:extLst>
              <a:ext uri="{FF2B5EF4-FFF2-40B4-BE49-F238E27FC236}">
                <a16:creationId xmlns:a16="http://schemas.microsoft.com/office/drawing/2014/main" id="{5AC6F288-703B-45A1-9B56-079BD755B2CB}"/>
              </a:ext>
            </a:extLst>
          </p:cNvPr>
          <p:cNvPicPr>
            <a:picLocks noGrp="1" noChangeAspect="1"/>
          </p:cNvPicPr>
          <p:nvPr>
            <p:ph sz="quarter" idx="22"/>
          </p:nvPr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/>
      </p:pic>
      <p:sp>
        <p:nvSpPr>
          <p:cNvPr id="80" name="Marcador de texto 79" descr="nombre del usuario">
            <a:extLst>
              <a:ext uri="{FF2B5EF4-FFF2-40B4-BE49-F238E27FC236}">
                <a16:creationId xmlns:a16="http://schemas.microsoft.com/office/drawing/2014/main" id="{40F0AA8D-0756-4350-8005-9BCD0DDB3B9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 rtlCol="0"/>
          <a:lstStyle/>
          <a:p>
            <a:pPr rtl="0"/>
            <a:r>
              <a:rPr lang="es-MX" dirty="0"/>
              <a:t>Roberto Méndez </a:t>
            </a:r>
            <a:r>
              <a:rPr lang="es-MX" dirty="0" err="1"/>
              <a:t>Méndez</a:t>
            </a:r>
            <a:endParaRPr lang="es-MX" dirty="0"/>
          </a:p>
        </p:txBody>
      </p:sp>
      <p:cxnSp>
        <p:nvCxnSpPr>
          <p:cNvPr id="131" name="Conector recto 130">
            <a:extLst>
              <a:ext uri="{FF2B5EF4-FFF2-40B4-BE49-F238E27FC236}">
                <a16:creationId xmlns:a16="http://schemas.microsoft.com/office/drawing/2014/main" id="{8695A66A-1D9E-4D4E-9067-DC97380D3F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756601" y="4143058"/>
            <a:ext cx="4297680" cy="0"/>
          </a:xfrm>
          <a:prstGeom prst="line">
            <a:avLst/>
          </a:prstGeom>
          <a:ln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6" name="Marcador de contenido 95" descr="Destinatario">
            <a:extLst>
              <a:ext uri="{FF2B5EF4-FFF2-40B4-BE49-F238E27FC236}">
                <a16:creationId xmlns:a16="http://schemas.microsoft.com/office/drawing/2014/main" id="{106CDB5A-A67F-441C-894F-3EDD7AD64C9A}"/>
              </a:ext>
            </a:extLst>
          </p:cNvPr>
          <p:cNvPicPr>
            <a:picLocks noGrp="1" noChangeAspect="1"/>
          </p:cNvPicPr>
          <p:nvPr>
            <p:ph sz="quarter" idx="19"/>
          </p:nvPr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/>
      </p:pic>
      <p:sp>
        <p:nvSpPr>
          <p:cNvPr id="86" name="Marcador de texto 85" descr="teléfono del usuario">
            <a:extLst>
              <a:ext uri="{FF2B5EF4-FFF2-40B4-BE49-F238E27FC236}">
                <a16:creationId xmlns:a16="http://schemas.microsoft.com/office/drawing/2014/main" id="{60CCF183-9FEB-4677-9379-BC01A7251D2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 rtlCol="0"/>
          <a:lstStyle/>
          <a:p>
            <a:pPr rtl="0"/>
            <a:r>
              <a:rPr lang="es-MX" dirty="0"/>
              <a:t>5539180361</a:t>
            </a:r>
          </a:p>
        </p:txBody>
      </p:sp>
      <p:cxnSp>
        <p:nvCxnSpPr>
          <p:cNvPr id="132" name="Conector recto 131">
            <a:extLst>
              <a:ext uri="{FF2B5EF4-FFF2-40B4-BE49-F238E27FC236}">
                <a16:creationId xmlns:a16="http://schemas.microsoft.com/office/drawing/2014/main" id="{529648F7-20E3-4312-823A-D8265A94AF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756601" y="4866958"/>
            <a:ext cx="4297680" cy="0"/>
          </a:xfrm>
          <a:prstGeom prst="line">
            <a:avLst/>
          </a:prstGeom>
          <a:ln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8" name="Marcador de contenido 97" descr="Sobre">
            <a:extLst>
              <a:ext uri="{FF2B5EF4-FFF2-40B4-BE49-F238E27FC236}">
                <a16:creationId xmlns:a16="http://schemas.microsoft.com/office/drawing/2014/main" id="{0B9C03E0-6367-44D9-A740-AA6436F075E8}"/>
              </a:ext>
            </a:extLst>
          </p:cNvPr>
          <p:cNvPicPr>
            <a:picLocks noGrp="1" noChangeAspect="1"/>
          </p:cNvPicPr>
          <p:nvPr>
            <p:ph sz="quarter" idx="20"/>
          </p:nvPr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/>
      </p:pic>
      <p:sp>
        <p:nvSpPr>
          <p:cNvPr id="87" name="Marcador de texto 86" descr="correo electrónico del usuario">
            <a:extLst>
              <a:ext uri="{FF2B5EF4-FFF2-40B4-BE49-F238E27FC236}">
                <a16:creationId xmlns:a16="http://schemas.microsoft.com/office/drawing/2014/main" id="{DF3FE72B-F9BD-472F-A413-71BEEF95F43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 rtlCol="0"/>
          <a:lstStyle/>
          <a:p>
            <a:pPr rtl="0"/>
            <a:r>
              <a:rPr lang="es-MX" dirty="0"/>
              <a:t>robertomm.es@ciencias.unam.mx</a:t>
            </a:r>
          </a:p>
        </p:txBody>
      </p:sp>
      <p:cxnSp>
        <p:nvCxnSpPr>
          <p:cNvPr id="133" name="Conector recto 132">
            <a:extLst>
              <a:ext uri="{FF2B5EF4-FFF2-40B4-BE49-F238E27FC236}">
                <a16:creationId xmlns:a16="http://schemas.microsoft.com/office/drawing/2014/main" id="{8F841485-6093-48AB-9892-0FB58675C7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756601" y="5616258"/>
            <a:ext cx="4297680" cy="0"/>
          </a:xfrm>
          <a:prstGeom prst="line">
            <a:avLst/>
          </a:prstGeom>
          <a:ln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0" name="Marcador de contenido 99" descr="Vínculo">
            <a:extLst>
              <a:ext uri="{FF2B5EF4-FFF2-40B4-BE49-F238E27FC236}">
                <a16:creationId xmlns:a16="http://schemas.microsoft.com/office/drawing/2014/main" id="{420E824D-10A7-42CB-A7E8-5298E3E84F02}"/>
              </a:ext>
            </a:extLst>
          </p:cNvPr>
          <p:cNvPicPr>
            <a:picLocks noGrp="1" noChangeAspect="1"/>
          </p:cNvPicPr>
          <p:nvPr>
            <p:ph sz="quarter" idx="21"/>
          </p:nvPr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/>
      </p:pic>
      <p:sp>
        <p:nvSpPr>
          <p:cNvPr id="88" name="Marcador de texto 87" descr="sitio web del usuario">
            <a:extLst>
              <a:ext uri="{FF2B5EF4-FFF2-40B4-BE49-F238E27FC236}">
                <a16:creationId xmlns:a16="http://schemas.microsoft.com/office/drawing/2014/main" id="{3717E33B-5954-4CDC-B30A-BD21BED6DD4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 rtlCol="0"/>
          <a:lstStyle/>
          <a:p>
            <a:pPr rtl="0"/>
            <a:r>
              <a:rPr lang="es-MX"/>
              <a:t>Sitio web</a:t>
            </a:r>
          </a:p>
        </p:txBody>
      </p:sp>
    </p:spTree>
    <p:extLst>
      <p:ext uri="{BB962C8B-B14F-4D97-AF65-F5344CB8AC3E}">
        <p14:creationId xmlns:p14="http://schemas.microsoft.com/office/powerpoint/2010/main" val="26742002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arcador de posición de imagen 6" descr="vista aérea de un chico sentado frente a su portátil">
            <a:extLst>
              <a:ext uri="{FF2B5EF4-FFF2-40B4-BE49-F238E27FC236}">
                <a16:creationId xmlns:a16="http://schemas.microsoft.com/office/drawing/2014/main" id="{3C2A7DCB-B005-424A-8446-ACA533D0BC8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grpSp>
        <p:nvGrpSpPr>
          <p:cNvPr id="11" name="Grupo 10">
            <a:extLst>
              <a:ext uri="{FF2B5EF4-FFF2-40B4-BE49-F238E27FC236}">
                <a16:creationId xmlns:a16="http://schemas.microsoft.com/office/drawing/2014/main" id="{AB025618-C830-4992-9CD3-D9E49BC79E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595847" y="0"/>
            <a:ext cx="7388298" cy="6858000"/>
            <a:chOff x="1826589" y="0"/>
            <a:chExt cx="7388298" cy="6858000"/>
          </a:xfrm>
        </p:grpSpPr>
        <p:sp>
          <p:nvSpPr>
            <p:cNvPr id="10" name="Paralelogramo 9">
              <a:extLst>
                <a:ext uri="{FF2B5EF4-FFF2-40B4-BE49-F238E27FC236}">
                  <a16:creationId xmlns:a16="http://schemas.microsoft.com/office/drawing/2014/main" id="{11E692D4-6AEA-4652-A7AE-A02328258A55}"/>
                </a:ext>
              </a:extLst>
            </p:cNvPr>
            <p:cNvSpPr/>
            <p:nvPr/>
          </p:nvSpPr>
          <p:spPr>
            <a:xfrm>
              <a:off x="2618099" y="0"/>
              <a:ext cx="6596788" cy="6858000"/>
            </a:xfrm>
            <a:prstGeom prst="parallelogram">
              <a:avLst/>
            </a:prstGeom>
            <a:solidFill>
              <a:schemeClr val="bg1">
                <a:alpha val="8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MX"/>
            </a:p>
          </p:txBody>
        </p:sp>
        <p:sp>
          <p:nvSpPr>
            <p:cNvPr id="9" name="Paralelogramo 8">
              <a:extLst>
                <a:ext uri="{FF2B5EF4-FFF2-40B4-BE49-F238E27FC236}">
                  <a16:creationId xmlns:a16="http://schemas.microsoft.com/office/drawing/2014/main" id="{A134AA32-2418-4A09-9BA8-ED7207AC0D74}"/>
                </a:ext>
              </a:extLst>
            </p:cNvPr>
            <p:cNvSpPr/>
            <p:nvPr/>
          </p:nvSpPr>
          <p:spPr>
            <a:xfrm>
              <a:off x="2340861" y="0"/>
              <a:ext cx="6596788" cy="6858000"/>
            </a:xfrm>
            <a:prstGeom prst="parallelogram">
              <a:avLst/>
            </a:prstGeom>
            <a:solidFill>
              <a:schemeClr val="bg1">
                <a:alpha val="6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MX"/>
            </a:p>
          </p:txBody>
        </p:sp>
        <p:sp>
          <p:nvSpPr>
            <p:cNvPr id="22" name="Paralelogramo 21">
              <a:extLst>
                <a:ext uri="{FF2B5EF4-FFF2-40B4-BE49-F238E27FC236}">
                  <a16:creationId xmlns:a16="http://schemas.microsoft.com/office/drawing/2014/main" id="{0051AD99-BC4A-487F-BE1C-486FC5B8E9F2}"/>
                </a:ext>
              </a:extLst>
            </p:cNvPr>
            <p:cNvSpPr/>
            <p:nvPr/>
          </p:nvSpPr>
          <p:spPr>
            <a:xfrm>
              <a:off x="1826589" y="0"/>
              <a:ext cx="6596788" cy="6858000"/>
            </a:xfrm>
            <a:prstGeom prst="parallelogram">
              <a:avLst/>
            </a:prstGeom>
            <a:solidFill>
              <a:schemeClr val="bg1">
                <a:alpha val="8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MX"/>
            </a:p>
          </p:txBody>
        </p:sp>
      </p:grpSp>
      <p:sp>
        <p:nvSpPr>
          <p:cNvPr id="4" name="Título 3" descr="Título">
            <a:extLst>
              <a:ext uri="{FF2B5EF4-FFF2-40B4-BE49-F238E27FC236}">
                <a16:creationId xmlns:a16="http://schemas.microsoft.com/office/drawing/2014/main" id="{DFF36EE7-AE57-42F4-ACA9-A328C1F4EA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186" y="557439"/>
            <a:ext cx="8053614" cy="1891082"/>
          </a:xfrm>
        </p:spPr>
        <p:txBody>
          <a:bodyPr rtlCol="0"/>
          <a:lstStyle/>
          <a:p>
            <a:pPr rtl="0"/>
            <a:r>
              <a:rPr lang="es-MX" sz="4000" dirty="0"/>
              <a:t>¿Por qué Python?</a:t>
            </a:r>
          </a:p>
        </p:txBody>
      </p:sp>
      <p:pic>
        <p:nvPicPr>
          <p:cNvPr id="35" name="Marcador de contenido 34" descr="Libro abierto">
            <a:extLst>
              <a:ext uri="{FF2B5EF4-FFF2-40B4-BE49-F238E27FC236}">
                <a16:creationId xmlns:a16="http://schemas.microsoft.com/office/drawing/2014/main" id="{56174A3F-A7B3-40BE-88BD-1796890E4B44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46160" y="2466968"/>
            <a:ext cx="548640" cy="548640"/>
          </a:xfrm>
        </p:spPr>
      </p:pic>
      <p:sp>
        <p:nvSpPr>
          <p:cNvPr id="23" name="Marcador de texto 22" descr="bloque de contenido 1">
            <a:extLst>
              <a:ext uri="{FF2B5EF4-FFF2-40B4-BE49-F238E27FC236}">
                <a16:creationId xmlns:a16="http://schemas.microsoft.com/office/drawing/2014/main" id="{B88939B0-5B9A-4423-AFD1-CF6B222687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9837" y="3277637"/>
            <a:ext cx="3380444" cy="2837870"/>
          </a:xfrm>
        </p:spPr>
        <p:txBody>
          <a:bodyPr rtlCol="0"/>
          <a:lstStyle/>
          <a:p>
            <a:pPr rtl="0"/>
            <a:r>
              <a:rPr lang="es-MX" sz="3600" dirty="0"/>
              <a:t>Se pueden representar muchos de los procesos matemáticos </a:t>
            </a:r>
          </a:p>
        </p:txBody>
      </p:sp>
      <p:pic>
        <p:nvPicPr>
          <p:cNvPr id="36" name="Marcador de contenido 35" descr="Medalla">
            <a:extLst>
              <a:ext uri="{FF2B5EF4-FFF2-40B4-BE49-F238E27FC236}">
                <a16:creationId xmlns:a16="http://schemas.microsoft.com/office/drawing/2014/main" id="{A960174C-A9DE-472D-BF1C-B13108BD70B7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04456" y="2633996"/>
            <a:ext cx="548640" cy="548640"/>
          </a:xfrm>
        </p:spPr>
      </p:pic>
      <p:sp>
        <p:nvSpPr>
          <p:cNvPr id="24" name="Marcador de texto 23" descr="bloque de contenido 2">
            <a:extLst>
              <a:ext uri="{FF2B5EF4-FFF2-40B4-BE49-F238E27FC236}">
                <a16:creationId xmlns:a16="http://schemas.microsoft.com/office/drawing/2014/main" id="{C3930A4E-1302-4AC9-86A3-C4E8AF186ED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434553" y="3422889"/>
            <a:ext cx="3574192" cy="2296223"/>
          </a:xfrm>
        </p:spPr>
        <p:txBody>
          <a:bodyPr rtlCol="0"/>
          <a:lstStyle/>
          <a:p>
            <a:pPr rtl="0"/>
            <a:r>
              <a:rPr lang="es-MX" sz="3600" dirty="0"/>
              <a:t>Es de los más sencillos</a:t>
            </a:r>
          </a:p>
          <a:p>
            <a:pPr rtl="0"/>
            <a:endParaRPr lang="es-MX" dirty="0"/>
          </a:p>
          <a:p>
            <a:pPr rtl="0"/>
            <a:endParaRPr lang="es-MX" dirty="0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C862BC4D-BD7A-417E-A34A-59CE4D4A6A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55760"/>
            <a:ext cx="12192000" cy="91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MX"/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652937FB-CDE3-46B3-8481-AB5DB8C4BA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091210" y="6086479"/>
            <a:ext cx="600974" cy="60097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MX"/>
          </a:p>
        </p:txBody>
      </p:sp>
      <p:sp>
        <p:nvSpPr>
          <p:cNvPr id="44" name="Marcador de número de diapositiva 5" descr="Número de diapositiva">
            <a:extLst>
              <a:ext uri="{FF2B5EF4-FFF2-40B4-BE49-F238E27FC236}">
                <a16:creationId xmlns:a16="http://schemas.microsoft.com/office/drawing/2014/main" id="{11457662-C1A5-4B93-8E30-88025E27C46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>
            <a:spLocks/>
          </p:cNvSpPr>
          <p:nvPr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fld id="{247A4EEE-49CE-4F6C-BF32-B7FCC5EBBF45}" type="slidenum">
              <a:rPr lang="es-MX" sz="1200" smtClean="0">
                <a:solidFill>
                  <a:schemeClr val="bg1"/>
                </a:solidFill>
              </a:rPr>
              <a:pPr algn="ctr" rtl="0"/>
              <a:t>2</a:t>
            </a:fld>
            <a:endParaRPr lang="es-MX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71250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Marcador de posición de imagen 8" descr="Libro abierto">
            <a:extLst>
              <a:ext uri="{FF2B5EF4-FFF2-40B4-BE49-F238E27FC236}">
                <a16:creationId xmlns:a16="http://schemas.microsoft.com/office/drawing/2014/main" id="{A799F565-1DAB-4AD3-BCE4-5DAC8012F35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29" name="Rectángulo 28">
            <a:extLst>
              <a:ext uri="{FF2B5EF4-FFF2-40B4-BE49-F238E27FC236}">
                <a16:creationId xmlns:a16="http://schemas.microsoft.com/office/drawing/2014/main" id="{5C2DDD60-EB1C-44D8-84E1-D86EB3558F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63626"/>
          </a:xfrm>
          <a:prstGeom prst="rect">
            <a:avLst/>
          </a:prstGeom>
          <a:solidFill>
            <a:schemeClr val="tx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MX" dirty="0"/>
          </a:p>
        </p:txBody>
      </p:sp>
      <p:grpSp>
        <p:nvGrpSpPr>
          <p:cNvPr id="7" name="Grupo 6">
            <a:extLst>
              <a:ext uri="{FF2B5EF4-FFF2-40B4-BE49-F238E27FC236}">
                <a16:creationId xmlns:a16="http://schemas.microsoft.com/office/drawing/2014/main" id="{F5325EDA-7343-463C-83EC-5D799E8B81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621170" y="0"/>
            <a:ext cx="2570831" cy="6858001"/>
            <a:chOff x="9621170" y="0"/>
            <a:chExt cx="2570831" cy="6858001"/>
          </a:xfrm>
        </p:grpSpPr>
        <p:sp>
          <p:nvSpPr>
            <p:cNvPr id="32" name="Forma libre: Forma 31">
              <a:extLst>
                <a:ext uri="{FF2B5EF4-FFF2-40B4-BE49-F238E27FC236}">
                  <a16:creationId xmlns:a16="http://schemas.microsoft.com/office/drawing/2014/main" id="{25DFF88D-A516-4508-BC03-10D68E4034CF}"/>
                </a:ext>
              </a:extLst>
            </p:cNvPr>
            <p:cNvSpPr/>
            <p:nvPr/>
          </p:nvSpPr>
          <p:spPr>
            <a:xfrm>
              <a:off x="9621170" y="0"/>
              <a:ext cx="2570831" cy="6858000"/>
            </a:xfrm>
            <a:custGeom>
              <a:avLst/>
              <a:gdLst>
                <a:gd name="connsiteX0" fmla="*/ 1649197 w 2570831"/>
                <a:gd name="connsiteY0" fmla="*/ 0 h 6858000"/>
                <a:gd name="connsiteX1" fmla="*/ 2570831 w 2570831"/>
                <a:gd name="connsiteY1" fmla="*/ 0 h 6858000"/>
                <a:gd name="connsiteX2" fmla="*/ 2570831 w 2570831"/>
                <a:gd name="connsiteY2" fmla="*/ 6858000 h 6858000"/>
                <a:gd name="connsiteX3" fmla="*/ 0 w 2570831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70831" h="6858000">
                  <a:moveTo>
                    <a:pt x="1649197" y="0"/>
                  </a:moveTo>
                  <a:lnTo>
                    <a:pt x="2570831" y="0"/>
                  </a:lnTo>
                  <a:lnTo>
                    <a:pt x="2570831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alpha val="2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es-MX"/>
            </a:p>
          </p:txBody>
        </p:sp>
        <p:sp>
          <p:nvSpPr>
            <p:cNvPr id="30" name="Forma libre: Forma 29">
              <a:extLst>
                <a:ext uri="{FF2B5EF4-FFF2-40B4-BE49-F238E27FC236}">
                  <a16:creationId xmlns:a16="http://schemas.microsoft.com/office/drawing/2014/main" id="{F990A05A-2B0C-4EA2-8A33-D5A7D8C1BC4F}"/>
                </a:ext>
              </a:extLst>
            </p:cNvPr>
            <p:cNvSpPr/>
            <p:nvPr/>
          </p:nvSpPr>
          <p:spPr>
            <a:xfrm>
              <a:off x="9754598" y="0"/>
              <a:ext cx="2437402" cy="6858000"/>
            </a:xfrm>
            <a:custGeom>
              <a:avLst/>
              <a:gdLst>
                <a:gd name="connsiteX0" fmla="*/ 1649197 w 2437402"/>
                <a:gd name="connsiteY0" fmla="*/ 0 h 6858000"/>
                <a:gd name="connsiteX1" fmla="*/ 2437402 w 2437402"/>
                <a:gd name="connsiteY1" fmla="*/ 0 h 6858000"/>
                <a:gd name="connsiteX2" fmla="*/ 2437402 w 2437402"/>
                <a:gd name="connsiteY2" fmla="*/ 6858000 h 6858000"/>
                <a:gd name="connsiteX3" fmla="*/ 0 w 2437402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37402" h="6858000">
                  <a:moveTo>
                    <a:pt x="1649197" y="0"/>
                  </a:moveTo>
                  <a:lnTo>
                    <a:pt x="2437402" y="0"/>
                  </a:lnTo>
                  <a:lnTo>
                    <a:pt x="2437402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alpha val="3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es-MX"/>
            </a:p>
          </p:txBody>
        </p:sp>
        <p:sp>
          <p:nvSpPr>
            <p:cNvPr id="28" name="Forma libre: Forma 27">
              <a:extLst>
                <a:ext uri="{FF2B5EF4-FFF2-40B4-BE49-F238E27FC236}">
                  <a16:creationId xmlns:a16="http://schemas.microsoft.com/office/drawing/2014/main" id="{79BF84DA-56CC-4319-9B18-B6303F93EF5A}"/>
                </a:ext>
              </a:extLst>
            </p:cNvPr>
            <p:cNvSpPr/>
            <p:nvPr/>
          </p:nvSpPr>
          <p:spPr>
            <a:xfrm>
              <a:off x="10011320" y="0"/>
              <a:ext cx="2180680" cy="6858000"/>
            </a:xfrm>
            <a:custGeom>
              <a:avLst/>
              <a:gdLst>
                <a:gd name="connsiteX0" fmla="*/ 1649197 w 2180680"/>
                <a:gd name="connsiteY0" fmla="*/ 0 h 6858000"/>
                <a:gd name="connsiteX1" fmla="*/ 2180680 w 2180680"/>
                <a:gd name="connsiteY1" fmla="*/ 0 h 6858000"/>
                <a:gd name="connsiteX2" fmla="*/ 2180680 w 2180680"/>
                <a:gd name="connsiteY2" fmla="*/ 6858000 h 6858000"/>
                <a:gd name="connsiteX3" fmla="*/ 0 w 2180680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80680" h="6858000">
                  <a:moveTo>
                    <a:pt x="1649197" y="0"/>
                  </a:moveTo>
                  <a:lnTo>
                    <a:pt x="2180680" y="0"/>
                  </a:lnTo>
                  <a:lnTo>
                    <a:pt x="2180680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alpha val="6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es-MX"/>
            </a:p>
          </p:txBody>
        </p:sp>
        <p:sp>
          <p:nvSpPr>
            <p:cNvPr id="26" name="Forma libre: Forma 25">
              <a:extLst>
                <a:ext uri="{FF2B5EF4-FFF2-40B4-BE49-F238E27FC236}">
                  <a16:creationId xmlns:a16="http://schemas.microsoft.com/office/drawing/2014/main" id="{3FE4855B-D7C3-4EA7-8050-5BDDB9E3A78A}"/>
                </a:ext>
              </a:extLst>
            </p:cNvPr>
            <p:cNvSpPr/>
            <p:nvPr/>
          </p:nvSpPr>
          <p:spPr>
            <a:xfrm>
              <a:off x="10544156" y="5626"/>
              <a:ext cx="1647844" cy="6852374"/>
            </a:xfrm>
            <a:custGeom>
              <a:avLst/>
              <a:gdLst>
                <a:gd name="connsiteX0" fmla="*/ 1647844 w 1647844"/>
                <a:gd name="connsiteY0" fmla="*/ 0 h 6852374"/>
                <a:gd name="connsiteX1" fmla="*/ 1647844 w 1647844"/>
                <a:gd name="connsiteY1" fmla="*/ 6852374 h 6852374"/>
                <a:gd name="connsiteX2" fmla="*/ 0 w 1647844"/>
                <a:gd name="connsiteY2" fmla="*/ 6852374 h 6852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47844" h="6852374">
                  <a:moveTo>
                    <a:pt x="1647844" y="0"/>
                  </a:moveTo>
                  <a:lnTo>
                    <a:pt x="1647844" y="6852374"/>
                  </a:lnTo>
                  <a:lnTo>
                    <a:pt x="0" y="6852374"/>
                  </a:lnTo>
                  <a:close/>
                </a:path>
              </a:pathLst>
            </a:custGeom>
            <a:solidFill>
              <a:schemeClr val="bg1">
                <a:alpha val="8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es-MX"/>
            </a:p>
          </p:txBody>
        </p:sp>
        <p:sp>
          <p:nvSpPr>
            <p:cNvPr id="24" name="Forma libre: Forma 23">
              <a:extLst>
                <a:ext uri="{FF2B5EF4-FFF2-40B4-BE49-F238E27FC236}">
                  <a16:creationId xmlns:a16="http://schemas.microsoft.com/office/drawing/2014/main" id="{EC066EC5-6C2C-4006-B87D-E6C5CFDEF302}"/>
                </a:ext>
              </a:extLst>
            </p:cNvPr>
            <p:cNvSpPr/>
            <p:nvPr/>
          </p:nvSpPr>
          <p:spPr>
            <a:xfrm>
              <a:off x="10803086" y="1082358"/>
              <a:ext cx="1388914" cy="5775643"/>
            </a:xfrm>
            <a:custGeom>
              <a:avLst/>
              <a:gdLst>
                <a:gd name="connsiteX0" fmla="*/ 1388914 w 1388914"/>
                <a:gd name="connsiteY0" fmla="*/ 0 h 5775643"/>
                <a:gd name="connsiteX1" fmla="*/ 1388914 w 1388914"/>
                <a:gd name="connsiteY1" fmla="*/ 5775643 h 5775643"/>
                <a:gd name="connsiteX2" fmla="*/ 0 w 1388914"/>
                <a:gd name="connsiteY2" fmla="*/ 5775643 h 577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88914" h="5775643">
                  <a:moveTo>
                    <a:pt x="1388914" y="0"/>
                  </a:moveTo>
                  <a:lnTo>
                    <a:pt x="1388914" y="5775643"/>
                  </a:lnTo>
                  <a:lnTo>
                    <a:pt x="0" y="577564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es-MX"/>
            </a:p>
          </p:txBody>
        </p:sp>
      </p:grpSp>
      <p:sp>
        <p:nvSpPr>
          <p:cNvPr id="4" name="Título 3" descr="Título">
            <a:extLst>
              <a:ext uri="{FF2B5EF4-FFF2-40B4-BE49-F238E27FC236}">
                <a16:creationId xmlns:a16="http://schemas.microsoft.com/office/drawing/2014/main" id="{DFF36EE7-AE57-42F4-ACA9-A328C1F4E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MX" sz="4000" dirty="0"/>
              <a:t>Tres Formas de Acceder a Python</a:t>
            </a:r>
          </a:p>
        </p:txBody>
      </p:sp>
      <p:pic>
        <p:nvPicPr>
          <p:cNvPr id="83" name="Marcador de contenido 82" descr="Campana">
            <a:extLst>
              <a:ext uri="{FF2B5EF4-FFF2-40B4-BE49-F238E27FC236}">
                <a16:creationId xmlns:a16="http://schemas.microsoft.com/office/drawing/2014/main" id="{604095CF-E62F-46A4-A86C-5F465AE6E235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/>
      </p:pic>
      <p:sp>
        <p:nvSpPr>
          <p:cNvPr id="87" name="Marcador de texto 86" descr="bloque de contenido 1">
            <a:extLst>
              <a:ext uri="{FF2B5EF4-FFF2-40B4-BE49-F238E27FC236}">
                <a16:creationId xmlns:a16="http://schemas.microsoft.com/office/drawing/2014/main" id="{1F4C9CA2-B224-40CD-8DB2-CAE478D2361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rtlCol="0"/>
          <a:lstStyle/>
          <a:p>
            <a:pPr rtl="0"/>
            <a:r>
              <a:rPr lang="es-MX" sz="2800" u="sng" dirty="0"/>
              <a:t>Online</a:t>
            </a:r>
          </a:p>
          <a:p>
            <a:pPr rtl="0"/>
            <a:endParaRPr lang="es-MX" sz="2800" dirty="0"/>
          </a:p>
          <a:p>
            <a:pPr marL="457200" indent="-457200" rtl="0">
              <a:buFont typeface="Arial" panose="020B0604020202020204" pitchFamily="34" charset="0"/>
              <a:buChar char="•"/>
            </a:pPr>
            <a:r>
              <a:rPr lang="es-MX" sz="2800" dirty="0" err="1"/>
              <a:t>GoogleColab</a:t>
            </a:r>
            <a:endParaRPr lang="es-MX" sz="2800" dirty="0"/>
          </a:p>
          <a:p>
            <a:pPr marL="457200" indent="-457200" rtl="0">
              <a:buFont typeface="Arial" panose="020B0604020202020204" pitchFamily="34" charset="0"/>
              <a:buChar char="•"/>
            </a:pPr>
            <a:endParaRPr lang="es-MX" sz="2800" dirty="0"/>
          </a:p>
          <a:p>
            <a:pPr marL="457200" indent="-457200" rtl="0">
              <a:buFont typeface="Arial" panose="020B0604020202020204" pitchFamily="34" charset="0"/>
              <a:buChar char="•"/>
            </a:pPr>
            <a:r>
              <a:rPr lang="es-MX" sz="2800" dirty="0" err="1"/>
              <a:t>Replit</a:t>
            </a:r>
            <a:endParaRPr lang="es-MX" sz="2800" dirty="0"/>
          </a:p>
        </p:txBody>
      </p:sp>
      <p:pic>
        <p:nvPicPr>
          <p:cNvPr id="95" name="Marcador de contenido 94" descr="Microscopio">
            <a:extLst>
              <a:ext uri="{FF2B5EF4-FFF2-40B4-BE49-F238E27FC236}">
                <a16:creationId xmlns:a16="http://schemas.microsoft.com/office/drawing/2014/main" id="{96991F60-484C-4906-ADB8-676435D3D6E3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803775" y="1981993"/>
            <a:ext cx="547688" cy="547688"/>
          </a:xfrm>
        </p:spPr>
      </p:pic>
      <p:sp>
        <p:nvSpPr>
          <p:cNvPr id="88" name="Marcador de texto 87" descr="bloque de contenido 2">
            <a:extLst>
              <a:ext uri="{FF2B5EF4-FFF2-40B4-BE49-F238E27FC236}">
                <a16:creationId xmlns:a16="http://schemas.microsoft.com/office/drawing/2014/main" id="{D01EBAE5-B81D-4150-B62C-F56241C5556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rtlCol="0"/>
          <a:lstStyle/>
          <a:p>
            <a:pPr rtl="0"/>
            <a:r>
              <a:rPr lang="es-MX" sz="2400" u="sng" dirty="0" err="1"/>
              <a:t>IDE’s</a:t>
            </a:r>
            <a:endParaRPr lang="es-MX" sz="2400" u="sng" dirty="0"/>
          </a:p>
          <a:p>
            <a:pPr rtl="0"/>
            <a:endParaRPr lang="es-MX" sz="2400" dirty="0"/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es-MX" sz="2800" dirty="0" err="1"/>
              <a:t>Miniconda</a:t>
            </a:r>
            <a:r>
              <a:rPr lang="es-MX" sz="2800" dirty="0"/>
              <a:t> </a:t>
            </a:r>
          </a:p>
          <a:p>
            <a:pPr marL="342900" indent="-342900" rtl="0">
              <a:buFont typeface="Arial" panose="020B0604020202020204" pitchFamily="34" charset="0"/>
              <a:buChar char="•"/>
            </a:pPr>
            <a:endParaRPr lang="es-MX" sz="2800" dirty="0"/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es-MX" sz="2800" dirty="0"/>
              <a:t>Anaconda</a:t>
            </a:r>
          </a:p>
        </p:txBody>
      </p:sp>
      <p:pic>
        <p:nvPicPr>
          <p:cNvPr id="97" name="Marcador de contenido 96" descr="Lápiz">
            <a:extLst>
              <a:ext uri="{FF2B5EF4-FFF2-40B4-BE49-F238E27FC236}">
                <a16:creationId xmlns:a16="http://schemas.microsoft.com/office/drawing/2014/main" id="{40D9C27B-A51D-4036-B3F9-56081BD60AB9}"/>
              </a:ext>
            </a:extLst>
          </p:cNvPr>
          <p:cNvPicPr>
            <a:picLocks noGrp="1" noChangeAspect="1"/>
          </p:cNvPicPr>
          <p:nvPr>
            <p:ph sz="quarter" idx="16"/>
          </p:nvPr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/>
      </p:pic>
      <p:sp>
        <p:nvSpPr>
          <p:cNvPr id="90" name="Marcador de texto 89" descr="bloque de contenido 3">
            <a:extLst>
              <a:ext uri="{FF2B5EF4-FFF2-40B4-BE49-F238E27FC236}">
                <a16:creationId xmlns:a16="http://schemas.microsoft.com/office/drawing/2014/main" id="{AC38A326-FA47-4BD6-B27D-DEB6A4485AB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129984" y="2717803"/>
            <a:ext cx="3173285" cy="3368675"/>
          </a:xfrm>
        </p:spPr>
        <p:txBody>
          <a:bodyPr rtlCol="0"/>
          <a:lstStyle/>
          <a:p>
            <a:pPr rtl="0"/>
            <a:r>
              <a:rPr lang="es-MX" sz="2800" u="sng" dirty="0"/>
              <a:t>Directamente</a:t>
            </a:r>
          </a:p>
          <a:p>
            <a:pPr rtl="0"/>
            <a:endParaRPr lang="es-MX" sz="2800" u="sng" dirty="0"/>
          </a:p>
          <a:p>
            <a:pPr marL="457200" indent="-457200" rtl="0">
              <a:buFont typeface="Arial" panose="020B0604020202020204" pitchFamily="34" charset="0"/>
              <a:buChar char="•"/>
            </a:pPr>
            <a:r>
              <a:rPr lang="es-MX" sz="2800" u="sng" dirty="0"/>
              <a:t>Python</a:t>
            </a:r>
          </a:p>
          <a:p>
            <a:pPr marL="1257300" lvl="1" indent="-571500">
              <a:buFont typeface="Wingdings" panose="05000000000000000000" pitchFamily="2" charset="2"/>
              <a:buChar char="v"/>
            </a:pPr>
            <a:r>
              <a:rPr lang="es-MX" sz="2800" u="sng" dirty="0" err="1">
                <a:solidFill>
                  <a:schemeClr val="bg1"/>
                </a:solidFill>
              </a:rPr>
              <a:t>Numpy</a:t>
            </a:r>
            <a:endParaRPr lang="es-MX" sz="2800" u="sng" dirty="0">
              <a:solidFill>
                <a:schemeClr val="bg1"/>
              </a:solidFill>
            </a:endParaRPr>
          </a:p>
          <a:p>
            <a:pPr marL="1257300" lvl="1" indent="-571500">
              <a:buFont typeface="Wingdings" panose="05000000000000000000" pitchFamily="2" charset="2"/>
              <a:buChar char="v"/>
            </a:pPr>
            <a:r>
              <a:rPr lang="es-MX" sz="2800" u="sng" dirty="0" err="1">
                <a:solidFill>
                  <a:schemeClr val="bg1"/>
                </a:solidFill>
              </a:rPr>
              <a:t>scipy</a:t>
            </a:r>
            <a:endParaRPr lang="es-MX" sz="2800" u="sng" dirty="0">
              <a:solidFill>
                <a:schemeClr val="bg1"/>
              </a:solidFill>
            </a:endParaRPr>
          </a:p>
        </p:txBody>
      </p:sp>
      <p:grpSp>
        <p:nvGrpSpPr>
          <p:cNvPr id="5" name="Grupo 4">
            <a:extLst>
              <a:ext uri="{FF2B5EF4-FFF2-40B4-BE49-F238E27FC236}">
                <a16:creationId xmlns:a16="http://schemas.microsoft.com/office/drawing/2014/main" id="{1A141F7B-AE96-45F9-BC57-F7C8617491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6086479"/>
            <a:ext cx="12192000" cy="600974"/>
            <a:chOff x="0" y="6086479"/>
            <a:chExt cx="12192000" cy="600974"/>
          </a:xfrm>
        </p:grpSpPr>
        <p:sp>
          <p:nvSpPr>
            <p:cNvPr id="14" name="Rectángulo 13">
              <a:extLst>
                <a:ext uri="{FF2B5EF4-FFF2-40B4-BE49-F238E27FC236}">
                  <a16:creationId xmlns:a16="http://schemas.microsoft.com/office/drawing/2014/main" id="{C862BC4D-BD7A-417E-A34A-59CE4D4A6AC8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MX"/>
            </a:p>
          </p:txBody>
        </p:sp>
        <p:sp>
          <p:nvSpPr>
            <p:cNvPr id="15" name="Elipse 14">
              <a:extLst>
                <a:ext uri="{FF2B5EF4-FFF2-40B4-BE49-F238E27FC236}">
                  <a16:creationId xmlns:a16="http://schemas.microsoft.com/office/drawing/2014/main" id="{652937FB-CDE3-46B3-8481-AB5DB8C4BABA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MX"/>
            </a:p>
          </p:txBody>
        </p:sp>
      </p:grpSp>
      <p:sp>
        <p:nvSpPr>
          <p:cNvPr id="19" name="Marcador de número de diapositiva 5" descr="Número de diapositiva">
            <a:extLst>
              <a:ext uri="{FF2B5EF4-FFF2-40B4-BE49-F238E27FC236}">
                <a16:creationId xmlns:a16="http://schemas.microsoft.com/office/drawing/2014/main" id="{DB02A950-05E3-4691-9BC9-47B314EEA71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>
            <a:spLocks/>
          </p:cNvSpPr>
          <p:nvPr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fld id="{247A4EEE-49CE-4F6C-BF32-B7FCC5EBBF45}" type="slidenum">
              <a:rPr lang="es-MX" sz="1200" smtClean="0">
                <a:solidFill>
                  <a:schemeClr val="bg1"/>
                </a:solidFill>
              </a:rPr>
              <a:pPr algn="ctr" rtl="0"/>
              <a:t>3</a:t>
            </a:fld>
            <a:endParaRPr lang="es-MX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10146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Marcador de posición de imagen 9" descr="libros en una estantería">
            <a:extLst>
              <a:ext uri="{FF2B5EF4-FFF2-40B4-BE49-F238E27FC236}">
                <a16:creationId xmlns:a16="http://schemas.microsoft.com/office/drawing/2014/main" id="{0BCD2159-BE65-43D5-9E0A-9EB4B1B2F85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grpSp>
        <p:nvGrpSpPr>
          <p:cNvPr id="23" name="Grupo 22">
            <a:extLst>
              <a:ext uri="{FF2B5EF4-FFF2-40B4-BE49-F238E27FC236}">
                <a16:creationId xmlns:a16="http://schemas.microsoft.com/office/drawing/2014/main" id="{28C94A8D-A234-408C-8281-33CCC01BE2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0"/>
            <a:ext cx="4750604" cy="6858000"/>
            <a:chOff x="0" y="0"/>
            <a:chExt cx="4750604" cy="6858000"/>
          </a:xfrm>
        </p:grpSpPr>
        <p:sp>
          <p:nvSpPr>
            <p:cNvPr id="22" name="Forma libre: Forma 21">
              <a:extLst>
                <a:ext uri="{FF2B5EF4-FFF2-40B4-BE49-F238E27FC236}">
                  <a16:creationId xmlns:a16="http://schemas.microsoft.com/office/drawing/2014/main" id="{01887690-2EDF-4913-A835-4503B0E36442}"/>
                </a:ext>
              </a:extLst>
            </p:cNvPr>
            <p:cNvSpPr/>
            <p:nvPr/>
          </p:nvSpPr>
          <p:spPr>
            <a:xfrm>
              <a:off x="0" y="0"/>
              <a:ext cx="4750604" cy="6858000"/>
            </a:xfrm>
            <a:custGeom>
              <a:avLst/>
              <a:gdLst>
                <a:gd name="connsiteX0" fmla="*/ 0 w 4750604"/>
                <a:gd name="connsiteY0" fmla="*/ 0 h 6858000"/>
                <a:gd name="connsiteX1" fmla="*/ 4750604 w 4750604"/>
                <a:gd name="connsiteY1" fmla="*/ 0 h 6858000"/>
                <a:gd name="connsiteX2" fmla="*/ 3101407 w 4750604"/>
                <a:gd name="connsiteY2" fmla="*/ 6858000 h 6858000"/>
                <a:gd name="connsiteX3" fmla="*/ 0 w 4750604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50604" h="6858000">
                  <a:moveTo>
                    <a:pt x="0" y="0"/>
                  </a:moveTo>
                  <a:lnTo>
                    <a:pt x="4750604" y="0"/>
                  </a:lnTo>
                  <a:lnTo>
                    <a:pt x="3101407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MX"/>
            </a:p>
          </p:txBody>
        </p:sp>
        <p:sp>
          <p:nvSpPr>
            <p:cNvPr id="18" name="Forma libre: Forma 17">
              <a:extLst>
                <a:ext uri="{FF2B5EF4-FFF2-40B4-BE49-F238E27FC236}">
                  <a16:creationId xmlns:a16="http://schemas.microsoft.com/office/drawing/2014/main" id="{AD1E7D22-630D-4E19-8BE6-9C21E4A652BD}"/>
                </a:ext>
              </a:extLst>
            </p:cNvPr>
            <p:cNvSpPr/>
            <p:nvPr/>
          </p:nvSpPr>
          <p:spPr>
            <a:xfrm>
              <a:off x="1" y="0"/>
              <a:ext cx="3946799" cy="6858000"/>
            </a:xfrm>
            <a:custGeom>
              <a:avLst/>
              <a:gdLst>
                <a:gd name="connsiteX0" fmla="*/ 0 w 3946799"/>
                <a:gd name="connsiteY0" fmla="*/ 0 h 6858000"/>
                <a:gd name="connsiteX1" fmla="*/ 3946799 w 3946799"/>
                <a:gd name="connsiteY1" fmla="*/ 0 h 6858000"/>
                <a:gd name="connsiteX2" fmla="*/ 2297602 w 3946799"/>
                <a:gd name="connsiteY2" fmla="*/ 6858000 h 6858000"/>
                <a:gd name="connsiteX3" fmla="*/ 0 w 3946799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46799" h="6858000">
                  <a:moveTo>
                    <a:pt x="0" y="0"/>
                  </a:moveTo>
                  <a:lnTo>
                    <a:pt x="3946799" y="0"/>
                  </a:lnTo>
                  <a:lnTo>
                    <a:pt x="2297602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2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MX"/>
            </a:p>
          </p:txBody>
        </p:sp>
        <p:sp>
          <p:nvSpPr>
            <p:cNvPr id="16" name="Forma libre: Forma 15">
              <a:extLst>
                <a:ext uri="{FF2B5EF4-FFF2-40B4-BE49-F238E27FC236}">
                  <a16:creationId xmlns:a16="http://schemas.microsoft.com/office/drawing/2014/main" id="{318BD405-EEE9-4A08-8DA2-A70AFCF1D240}"/>
                </a:ext>
              </a:extLst>
            </p:cNvPr>
            <p:cNvSpPr/>
            <p:nvPr/>
          </p:nvSpPr>
          <p:spPr>
            <a:xfrm>
              <a:off x="0" y="0"/>
              <a:ext cx="3723822" cy="6858000"/>
            </a:xfrm>
            <a:custGeom>
              <a:avLst/>
              <a:gdLst>
                <a:gd name="connsiteX0" fmla="*/ 0 w 3723822"/>
                <a:gd name="connsiteY0" fmla="*/ 0 h 6858000"/>
                <a:gd name="connsiteX1" fmla="*/ 3723822 w 3723822"/>
                <a:gd name="connsiteY1" fmla="*/ 0 h 6858000"/>
                <a:gd name="connsiteX2" fmla="*/ 2074625 w 3723822"/>
                <a:gd name="connsiteY2" fmla="*/ 6858000 h 6858000"/>
                <a:gd name="connsiteX3" fmla="*/ 0 w 3723822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23822" h="6858000">
                  <a:moveTo>
                    <a:pt x="0" y="0"/>
                  </a:moveTo>
                  <a:lnTo>
                    <a:pt x="3723822" y="0"/>
                  </a:lnTo>
                  <a:lnTo>
                    <a:pt x="2074625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2">
                <a:alpha val="9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MX"/>
            </a:p>
          </p:txBody>
        </p:sp>
        <p:sp>
          <p:nvSpPr>
            <p:cNvPr id="14" name="Forma libre: Forma 13">
              <a:extLst>
                <a:ext uri="{FF2B5EF4-FFF2-40B4-BE49-F238E27FC236}">
                  <a16:creationId xmlns:a16="http://schemas.microsoft.com/office/drawing/2014/main" id="{7D4A6826-2C0D-4C79-A871-DF31737EE4F7}"/>
                </a:ext>
              </a:extLst>
            </p:cNvPr>
            <p:cNvSpPr/>
            <p:nvPr/>
          </p:nvSpPr>
          <p:spPr>
            <a:xfrm>
              <a:off x="0" y="0"/>
              <a:ext cx="3374007" cy="6858000"/>
            </a:xfrm>
            <a:custGeom>
              <a:avLst/>
              <a:gdLst>
                <a:gd name="connsiteX0" fmla="*/ 0 w 3374007"/>
                <a:gd name="connsiteY0" fmla="*/ 0 h 6858000"/>
                <a:gd name="connsiteX1" fmla="*/ 3374007 w 3374007"/>
                <a:gd name="connsiteY1" fmla="*/ 0 h 6858000"/>
                <a:gd name="connsiteX2" fmla="*/ 1659507 w 3374007"/>
                <a:gd name="connsiteY2" fmla="*/ 6858000 h 6858000"/>
                <a:gd name="connsiteX3" fmla="*/ 0 w 3374007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4007" h="6858000">
                  <a:moveTo>
                    <a:pt x="0" y="0"/>
                  </a:moveTo>
                  <a:lnTo>
                    <a:pt x="3374007" y="0"/>
                  </a:lnTo>
                  <a:lnTo>
                    <a:pt x="1659507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0D30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MX"/>
            </a:p>
          </p:txBody>
        </p:sp>
      </p:grpSp>
      <p:sp>
        <p:nvSpPr>
          <p:cNvPr id="34" name="Título 33" descr="título">
            <a:extLst>
              <a:ext uri="{FF2B5EF4-FFF2-40B4-BE49-F238E27FC236}">
                <a16:creationId xmlns:a16="http://schemas.microsoft.com/office/drawing/2014/main" id="{3749FE94-FC7C-4359-A56E-6C7A87BDE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MX" dirty="0"/>
              <a:t>Online (Cloud)</a:t>
            </a:r>
          </a:p>
        </p:txBody>
      </p:sp>
      <p:sp>
        <p:nvSpPr>
          <p:cNvPr id="35" name="Marcador de texto 34" descr="subtítulo">
            <a:extLst>
              <a:ext uri="{FF2B5EF4-FFF2-40B4-BE49-F238E27FC236}">
                <a16:creationId xmlns:a16="http://schemas.microsoft.com/office/drawing/2014/main" id="{3F200E92-5A1F-40B7-AE02-46929BC459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90288" y="5193792"/>
            <a:ext cx="5296662" cy="978408"/>
          </a:xfrm>
        </p:spPr>
        <p:txBody>
          <a:bodyPr rtlCol="0"/>
          <a:lstStyle/>
          <a:p>
            <a:pPr rtl="0"/>
            <a:r>
              <a:rPr lang="es-MX" dirty="0"/>
              <a:t>Ventaja: No tengo que instalar nada.</a:t>
            </a:r>
          </a:p>
          <a:p>
            <a:pPr rtl="0"/>
            <a:r>
              <a:rPr lang="es-MX" dirty="0"/>
              <a:t>                Con una cuenta de correo basta</a:t>
            </a:r>
          </a:p>
        </p:txBody>
      </p:sp>
    </p:spTree>
    <p:extLst>
      <p:ext uri="{BB962C8B-B14F-4D97-AF65-F5344CB8AC3E}">
        <p14:creationId xmlns:p14="http://schemas.microsoft.com/office/powerpoint/2010/main" val="40215114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DFD6D84-8A25-A5AB-DCA1-2611CF43C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sz="3200" dirty="0" err="1"/>
              <a:t>GoogleColab</a:t>
            </a:r>
            <a:r>
              <a:rPr lang="es-MX" sz="3200" dirty="0"/>
              <a:t> 		</a:t>
            </a:r>
            <a:r>
              <a:rPr lang="es-MX" sz="3200" dirty="0">
                <a:hlinkClick r:id="rId2"/>
              </a:rPr>
              <a:t>https://colab.google/</a:t>
            </a:r>
            <a:endParaRPr lang="es-MX" sz="3200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BB7991D-44FE-6008-3776-9C0CE7A0C6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110" y="1310793"/>
            <a:ext cx="10034016" cy="4651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7391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DFD6D84-8A25-A5AB-DCA1-2611CF43C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sz="3200" dirty="0" err="1"/>
              <a:t>GoogleColab</a:t>
            </a:r>
            <a:r>
              <a:rPr lang="es-MX" sz="3200" dirty="0"/>
              <a:t> 	  </a:t>
            </a:r>
            <a:r>
              <a:rPr lang="es-MX" sz="3200" dirty="0">
                <a:hlinkClick r:id="rId2"/>
              </a:rPr>
              <a:t>https://colab.research.google.com/</a:t>
            </a:r>
            <a:endParaRPr lang="es-MX" sz="3200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BB7991D-44FE-6008-3776-9C0CE7A0C61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94881" y="1310793"/>
            <a:ext cx="9892474" cy="4651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9582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DFD6D84-8A25-A5AB-DCA1-2611CF43C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sz="3200" dirty="0" err="1"/>
              <a:t>Replit</a:t>
            </a:r>
            <a:r>
              <a:rPr lang="es-MX" sz="3200" dirty="0"/>
              <a:t> 		</a:t>
            </a:r>
            <a:r>
              <a:rPr lang="es-MX" sz="3200" dirty="0">
                <a:hlinkClick r:id="rId2"/>
              </a:rPr>
              <a:t>https://replit.com/</a:t>
            </a:r>
            <a:endParaRPr lang="es-MX" sz="320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93DC00F-95AC-266E-84DD-D3DCA3E788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5376" y="1388436"/>
            <a:ext cx="8461248" cy="4744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5832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DFD6D84-8A25-A5AB-DCA1-2611CF43C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sz="3200" dirty="0" err="1"/>
              <a:t>Replit</a:t>
            </a:r>
            <a:r>
              <a:rPr lang="es-MX" sz="3200" dirty="0"/>
              <a:t> 		</a:t>
            </a:r>
            <a:r>
              <a:rPr lang="es-MX" sz="3200" dirty="0">
                <a:hlinkClick r:id="rId2"/>
              </a:rPr>
              <a:t>https://replit.com/login</a:t>
            </a:r>
            <a:endParaRPr lang="es-MX" sz="320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93DC00F-95AC-266E-84DD-D3DCA3E7883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865376" y="1484129"/>
            <a:ext cx="8461248" cy="4552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3795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DFD6D84-8A25-A5AB-DCA1-2611CF43C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sz="3200" dirty="0" err="1"/>
              <a:t>Replit</a:t>
            </a:r>
            <a:r>
              <a:rPr lang="es-MX" sz="3200" dirty="0"/>
              <a:t>. Cuenta		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93DC00F-95AC-266E-84DD-D3DCA3E788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2005"/>
          <a:stretch/>
        </p:blipFill>
        <p:spPr>
          <a:xfrm>
            <a:off x="633186" y="1234440"/>
            <a:ext cx="10187227" cy="4747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54722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MSFT_04_Education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B2606E"/>
      </a:accent1>
      <a:accent2>
        <a:srgbClr val="0F3955"/>
      </a:accent2>
      <a:accent3>
        <a:srgbClr val="FFC000"/>
      </a:accent3>
      <a:accent4>
        <a:srgbClr val="BF678E"/>
      </a:accent4>
      <a:accent5>
        <a:srgbClr val="731F1C"/>
      </a:accent5>
      <a:accent6>
        <a:srgbClr val="7A9E56"/>
      </a:accent6>
      <a:hlink>
        <a:srgbClr val="00B0F0"/>
      </a:hlink>
      <a:folHlink>
        <a:srgbClr val="595959"/>
      </a:folHlink>
    </a:clrScheme>
    <a:fontScheme name="MSFT_04_Education">
      <a:majorFont>
        <a:latin typeface="Corbel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61155086_TF00475556_Win32" id="{ACB9D185-A7D9-4C23-93C0-DF9658BEEF1C}" vid="{03C11D02-632B-479A-B51B-D795AE758059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la oficin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Presentación educativa</Template>
  <TotalTime>290</TotalTime>
  <Words>242</Words>
  <Application>Microsoft Office PowerPoint</Application>
  <PresentationFormat>Panorámica</PresentationFormat>
  <Paragraphs>65</Paragraphs>
  <Slides>18</Slides>
  <Notes>7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18</vt:i4>
      </vt:variant>
    </vt:vector>
  </HeadingPairs>
  <TitlesOfParts>
    <vt:vector size="24" baseType="lpstr">
      <vt:lpstr>Arial</vt:lpstr>
      <vt:lpstr>Calibri</vt:lpstr>
      <vt:lpstr>Calibri Light</vt:lpstr>
      <vt:lpstr>Corbel</vt:lpstr>
      <vt:lpstr>Wingdings</vt:lpstr>
      <vt:lpstr>Tema de Office</vt:lpstr>
      <vt:lpstr>Uso-Instalación de Python</vt:lpstr>
      <vt:lpstr>¿Por qué Python?</vt:lpstr>
      <vt:lpstr>Tres Formas de Acceder a Python</vt:lpstr>
      <vt:lpstr>Online (Cloud)</vt:lpstr>
      <vt:lpstr>GoogleColab   https://colab.google/</vt:lpstr>
      <vt:lpstr>GoogleColab    https://colab.research.google.com/</vt:lpstr>
      <vt:lpstr>Replit   https://replit.com/</vt:lpstr>
      <vt:lpstr>Replit   https://replit.com/login</vt:lpstr>
      <vt:lpstr>Replit. Cuenta  </vt:lpstr>
      <vt:lpstr>IDEs o SUPER IDE’s</vt:lpstr>
      <vt:lpstr>Anaconda  https://www.anaconda.com/</vt:lpstr>
      <vt:lpstr>Miniconda  https://docs.anaconda.com/free/miniconda/</vt:lpstr>
      <vt:lpstr>Comparativa</vt:lpstr>
      <vt:lpstr>Directamente   </vt:lpstr>
      <vt:lpstr>Python  https://www.python.org/</vt:lpstr>
      <vt:lpstr>Python-CMD Windows </vt:lpstr>
      <vt:lpstr>Python-CMD  </vt:lpstr>
      <vt:lpstr>MUCHAS GRACIAS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ROBERTO MENDEZ MENDEZ</dc:creator>
  <cp:lastModifiedBy>Roberto Méndez</cp:lastModifiedBy>
  <cp:revision>22</cp:revision>
  <dcterms:created xsi:type="dcterms:W3CDTF">2024-06-07T18:54:34Z</dcterms:created>
  <dcterms:modified xsi:type="dcterms:W3CDTF">2024-06-17T12:58:15Z</dcterms:modified>
</cp:coreProperties>
</file>